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9" r:id="rId3"/>
    <p:sldId id="260" r:id="rId4"/>
    <p:sldId id="263" r:id="rId5"/>
    <p:sldId id="265" r:id="rId6"/>
    <p:sldId id="266" r:id="rId7"/>
    <p:sldId id="261" r:id="rId8"/>
    <p:sldId id="267" r:id="rId9"/>
    <p:sldId id="268" r:id="rId10"/>
    <p:sldId id="258" r:id="rId11"/>
    <p:sldId id="270" r:id="rId12"/>
    <p:sldId id="271" r:id="rId13"/>
    <p:sldId id="272" r:id="rId14"/>
    <p:sldId id="273" r:id="rId15"/>
    <p:sldId id="274" r:id="rId16"/>
    <p:sldId id="276" r:id="rId17"/>
    <p:sldId id="280" r:id="rId18"/>
    <p:sldId id="283" r:id="rId19"/>
    <p:sldId id="284" r:id="rId20"/>
    <p:sldId id="285" r:id="rId21"/>
    <p:sldId id="286" r:id="rId22"/>
    <p:sldId id="275" r:id="rId23"/>
    <p:sldId id="277" r:id="rId24"/>
    <p:sldId id="278" r:id="rId25"/>
    <p:sldId id="289" r:id="rId26"/>
    <p:sldId id="27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0" autoAdjust="0"/>
    <p:restoredTop sz="94129" autoAdjust="0"/>
  </p:normalViewPr>
  <p:slideViewPr>
    <p:cSldViewPr snapToGrid="0">
      <p:cViewPr>
        <p:scale>
          <a:sx n="66" d="100"/>
          <a:sy n="66" d="100"/>
        </p:scale>
        <p:origin x="894"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E570FE-4410-488B-A0EE-3A553B8C94D3}" type="doc">
      <dgm:prSet loTypeId="urn:microsoft.com/office/officeart/2005/8/layout/vList3" loCatId="list" qsTypeId="urn:microsoft.com/office/officeart/2005/8/quickstyle/3d7" qsCatId="3D" csTypeId="urn:microsoft.com/office/officeart/2005/8/colors/accent1_2" csCatId="accent1" phldr="1"/>
      <dgm:spPr/>
    </dgm:pt>
    <dgm:pt modelId="{B44F53A2-1447-4910-9485-15AA52E295C0}">
      <dgm:prSet phldrT="[Text]"/>
      <dgm:spPr>
        <a:solidFill>
          <a:schemeClr val="accent4">
            <a:lumMod val="75000"/>
          </a:schemeClr>
        </a:solidFill>
      </dgm:spPr>
      <dgm:t>
        <a:bodyPr/>
        <a:lstStyle/>
        <a:p>
          <a:r>
            <a:rPr lang="en-US" dirty="0" smtClean="0">
              <a:effectLst>
                <a:reflection blurRad="6350" stA="60000" endA="900" endPos="58000" dir="5400000" sy="-100000" algn="bl" rotWithShape="0"/>
              </a:effectLst>
            </a:rPr>
            <a:t>Worm</a:t>
          </a:r>
          <a:endParaRPr lang="en-US" dirty="0">
            <a:effectLst>
              <a:reflection blurRad="6350" stA="60000" endA="900" endPos="58000" dir="5400000" sy="-100000" algn="bl" rotWithShape="0"/>
            </a:effectLst>
          </a:endParaRPr>
        </a:p>
      </dgm:t>
    </dgm:pt>
    <dgm:pt modelId="{4219750B-8DA8-4BD5-9353-F76ED0C6AE1D}" type="parTrans" cxnId="{ACA4E4BA-6320-4F6F-9FB6-BBF2B2C858A2}">
      <dgm:prSet/>
      <dgm:spPr/>
      <dgm:t>
        <a:bodyPr/>
        <a:lstStyle/>
        <a:p>
          <a:endParaRPr lang="en-US"/>
        </a:p>
      </dgm:t>
    </dgm:pt>
    <dgm:pt modelId="{88AA7065-5F55-4C53-8161-B612863C2D6D}" type="sibTrans" cxnId="{ACA4E4BA-6320-4F6F-9FB6-BBF2B2C858A2}">
      <dgm:prSet/>
      <dgm:spPr/>
      <dgm:t>
        <a:bodyPr/>
        <a:lstStyle/>
        <a:p>
          <a:endParaRPr lang="en-US"/>
        </a:p>
      </dgm:t>
    </dgm:pt>
    <dgm:pt modelId="{7840784E-F6C2-4679-AEBC-13CABB0CCC51}">
      <dgm:prSet phldrT="[Text]"/>
      <dgm:spPr>
        <a:solidFill>
          <a:schemeClr val="accent2">
            <a:lumMod val="75000"/>
          </a:schemeClr>
        </a:solidFill>
      </dgm:spPr>
      <dgm:t>
        <a:bodyPr/>
        <a:lstStyle/>
        <a:p>
          <a:r>
            <a:rPr lang="en-US" smtClean="0">
              <a:effectLst>
                <a:reflection blurRad="6350" stA="55000" endA="300" endPos="45500" dir="5400000" sy="-100000" algn="bl" rotWithShape="0"/>
              </a:effectLst>
            </a:rPr>
            <a:t>Stuxnet</a:t>
          </a:r>
          <a:endParaRPr lang="en-US" dirty="0">
            <a:effectLst>
              <a:reflection blurRad="6350" stA="55000" endA="300" endPos="45500" dir="5400000" sy="-100000" algn="bl" rotWithShape="0"/>
            </a:effectLst>
          </a:endParaRPr>
        </a:p>
      </dgm:t>
    </dgm:pt>
    <dgm:pt modelId="{0319104C-B168-4EF7-8ECC-6E9DA6D55CDF}" type="parTrans" cxnId="{E95A644F-832D-4433-97D0-D94AC1D7629A}">
      <dgm:prSet/>
      <dgm:spPr/>
      <dgm:t>
        <a:bodyPr/>
        <a:lstStyle/>
        <a:p>
          <a:endParaRPr lang="en-US"/>
        </a:p>
      </dgm:t>
    </dgm:pt>
    <dgm:pt modelId="{0D2EE4F5-DC14-41F4-B761-10C0578F698A}" type="sibTrans" cxnId="{E95A644F-832D-4433-97D0-D94AC1D7629A}">
      <dgm:prSet/>
      <dgm:spPr/>
      <dgm:t>
        <a:bodyPr/>
        <a:lstStyle/>
        <a:p>
          <a:endParaRPr lang="en-US"/>
        </a:p>
      </dgm:t>
    </dgm:pt>
    <dgm:pt modelId="{86CDF3ED-E9B4-4D00-8FD7-8A5A732893D3}">
      <dgm:prSet phldrT="[Text]"/>
      <dgm:spPr>
        <a:solidFill>
          <a:schemeClr val="accent2">
            <a:lumMod val="60000"/>
            <a:lumOff val="40000"/>
          </a:schemeClr>
        </a:solidFill>
      </dgm:spPr>
      <dgm:t>
        <a:bodyPr/>
        <a:lstStyle/>
        <a:p>
          <a:r>
            <a:rPr lang="en-US" smtClean="0">
              <a:effectLst>
                <a:reflection blurRad="6350" stA="55000" endA="300" endPos="45500" dir="5400000" sy="-100000" algn="bl" rotWithShape="0"/>
              </a:effectLst>
            </a:rPr>
            <a:t>Trojan</a:t>
          </a:r>
          <a:endParaRPr lang="en-US" dirty="0">
            <a:effectLst>
              <a:reflection blurRad="6350" stA="55000" endA="300" endPos="45500" dir="5400000" sy="-100000" algn="bl" rotWithShape="0"/>
            </a:effectLst>
          </a:endParaRPr>
        </a:p>
      </dgm:t>
    </dgm:pt>
    <dgm:pt modelId="{F1B5CE67-2DB5-4099-AB53-E6F10957E13C}" type="parTrans" cxnId="{55BB356F-E581-4846-B2F3-B6D2C71CF6E7}">
      <dgm:prSet/>
      <dgm:spPr/>
      <dgm:t>
        <a:bodyPr/>
        <a:lstStyle/>
        <a:p>
          <a:endParaRPr lang="en-US"/>
        </a:p>
      </dgm:t>
    </dgm:pt>
    <dgm:pt modelId="{A0D70115-6448-475F-B416-2A8EE284D587}" type="sibTrans" cxnId="{55BB356F-E581-4846-B2F3-B6D2C71CF6E7}">
      <dgm:prSet/>
      <dgm:spPr/>
      <dgm:t>
        <a:bodyPr/>
        <a:lstStyle/>
        <a:p>
          <a:endParaRPr lang="en-US"/>
        </a:p>
      </dgm:t>
    </dgm:pt>
    <dgm:pt modelId="{56931429-EA68-427A-A8BD-B2396C191DE8}" type="pres">
      <dgm:prSet presAssocID="{2DE570FE-4410-488B-A0EE-3A553B8C94D3}" presName="linearFlow" presStyleCnt="0">
        <dgm:presLayoutVars>
          <dgm:dir/>
          <dgm:resizeHandles val="exact"/>
        </dgm:presLayoutVars>
      </dgm:prSet>
      <dgm:spPr/>
    </dgm:pt>
    <dgm:pt modelId="{82553915-49F6-427F-940B-D68ED305DFAF}" type="pres">
      <dgm:prSet presAssocID="{B44F53A2-1447-4910-9485-15AA52E295C0}" presName="composite" presStyleCnt="0"/>
      <dgm:spPr/>
    </dgm:pt>
    <dgm:pt modelId="{D25A3B0E-6CAF-4D64-9E80-3DCA8AB6B793}" type="pres">
      <dgm:prSet presAssocID="{B44F53A2-1447-4910-9485-15AA52E295C0}" presName="imgShp" presStyleLbl="fgImgPlace1" presStyleIdx="0" presStyleCnt="3" custScaleX="94598" custScaleY="73509" custLinFactNeighborX="-21353" custLinFactNeighborY="-17345"/>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000" r="-1000"/>
          </a:stretch>
        </a:blipFill>
      </dgm:spPr>
    </dgm:pt>
    <dgm:pt modelId="{4AA56CCD-100D-4C93-AAE4-81E9134B3E66}" type="pres">
      <dgm:prSet presAssocID="{B44F53A2-1447-4910-9485-15AA52E295C0}" presName="txShp" presStyleLbl="node1" presStyleIdx="0" presStyleCnt="3" custScaleX="95186" custScaleY="83630" custLinFactNeighborX="4750" custLinFactNeighborY="10017">
        <dgm:presLayoutVars>
          <dgm:bulletEnabled val="1"/>
        </dgm:presLayoutVars>
      </dgm:prSet>
      <dgm:spPr/>
    </dgm:pt>
    <dgm:pt modelId="{CE100F21-E3EE-4AAA-B56E-3B8BFB73E1F9}" type="pres">
      <dgm:prSet presAssocID="{88AA7065-5F55-4C53-8161-B612863C2D6D}" presName="spacing" presStyleCnt="0"/>
      <dgm:spPr/>
    </dgm:pt>
    <dgm:pt modelId="{9EF0090C-C91E-4BB9-A347-37D2F46B2EA7}" type="pres">
      <dgm:prSet presAssocID="{7840784E-F6C2-4679-AEBC-13CABB0CCC51}" presName="composite" presStyleCnt="0"/>
      <dgm:spPr/>
    </dgm:pt>
    <dgm:pt modelId="{60E450A8-6344-4C30-9443-3F89E2D23E5E}" type="pres">
      <dgm:prSet presAssocID="{7840784E-F6C2-4679-AEBC-13CABB0CCC51}" presName="imgShp" presStyleLbl="fgImgPlace1" presStyleIdx="1" presStyleCnt="3" custScaleX="135448" custScaleY="109419"/>
      <dgm:spPr>
        <a:blipFill>
          <a:blip xmlns:r="http://schemas.openxmlformats.org/officeDocument/2006/relationships" r:embed="rId2">
            <a:extLst>
              <a:ext uri="{28A0092B-C50C-407E-A947-70E740481C1C}">
                <a14:useLocalDpi xmlns:a14="http://schemas.microsoft.com/office/drawing/2010/main" val="0"/>
              </a:ext>
            </a:extLst>
          </a:blip>
          <a:srcRect/>
          <a:stretch>
            <a:fillRect l="-22000" r="-22000"/>
          </a:stretch>
        </a:blipFill>
      </dgm:spPr>
    </dgm:pt>
    <dgm:pt modelId="{B70FDD38-8D25-4152-8C9E-18C5DDFFE948}" type="pres">
      <dgm:prSet presAssocID="{7840784E-F6C2-4679-AEBC-13CABB0CCC51}" presName="txShp" presStyleLbl="node1" presStyleIdx="1" presStyleCnt="3">
        <dgm:presLayoutVars>
          <dgm:bulletEnabled val="1"/>
        </dgm:presLayoutVars>
      </dgm:prSet>
      <dgm:spPr/>
      <dgm:t>
        <a:bodyPr/>
        <a:lstStyle/>
        <a:p>
          <a:endParaRPr lang="en-US"/>
        </a:p>
      </dgm:t>
    </dgm:pt>
    <dgm:pt modelId="{D54BC5E8-D694-4D01-8277-5AAF068DC4F9}" type="pres">
      <dgm:prSet presAssocID="{0D2EE4F5-DC14-41F4-B761-10C0578F698A}" presName="spacing" presStyleCnt="0"/>
      <dgm:spPr/>
    </dgm:pt>
    <dgm:pt modelId="{66B0510E-8456-44CA-87C7-9D96880703C5}" type="pres">
      <dgm:prSet presAssocID="{86CDF3ED-E9B4-4D00-8FD7-8A5A732893D3}" presName="composite" presStyleCnt="0"/>
      <dgm:spPr/>
    </dgm:pt>
    <dgm:pt modelId="{3E451E6D-0F37-4C88-8111-DB64970E515E}" type="pres">
      <dgm:prSet presAssocID="{86CDF3ED-E9B4-4D00-8FD7-8A5A732893D3}" presName="imgShp" presStyleLbl="fgImgPlace1" presStyleIdx="2" presStyleCnt="3" custScaleX="164844" custScaleY="90067" custLinFactNeighborX="11936" custLinFactNeighborY="5185"/>
      <dgm:spPr>
        <a:blipFill>
          <a:blip xmlns:r="http://schemas.openxmlformats.org/officeDocument/2006/relationships" r:embed="rId3">
            <a:extLst>
              <a:ext uri="{28A0092B-C50C-407E-A947-70E740481C1C}">
                <a14:useLocalDpi xmlns:a14="http://schemas.microsoft.com/office/drawing/2010/main" val="0"/>
              </a:ext>
            </a:extLst>
          </a:blip>
          <a:srcRect/>
          <a:stretch>
            <a:fillRect t="-24000" b="-24000"/>
          </a:stretch>
        </a:blipFill>
      </dgm:spPr>
      <dgm:t>
        <a:bodyPr/>
        <a:lstStyle/>
        <a:p>
          <a:endParaRPr lang="en-US"/>
        </a:p>
      </dgm:t>
    </dgm:pt>
    <dgm:pt modelId="{F900EA69-361B-4109-B425-E49C849091E0}" type="pres">
      <dgm:prSet presAssocID="{86CDF3ED-E9B4-4D00-8FD7-8A5A732893D3}" presName="txShp" presStyleLbl="node1" presStyleIdx="2" presStyleCnt="3">
        <dgm:presLayoutVars>
          <dgm:bulletEnabled val="1"/>
        </dgm:presLayoutVars>
      </dgm:prSet>
      <dgm:spPr/>
      <dgm:t>
        <a:bodyPr/>
        <a:lstStyle/>
        <a:p>
          <a:endParaRPr lang="en-US"/>
        </a:p>
      </dgm:t>
    </dgm:pt>
  </dgm:ptLst>
  <dgm:cxnLst>
    <dgm:cxn modelId="{ACA4E4BA-6320-4F6F-9FB6-BBF2B2C858A2}" srcId="{2DE570FE-4410-488B-A0EE-3A553B8C94D3}" destId="{B44F53A2-1447-4910-9485-15AA52E295C0}" srcOrd="0" destOrd="0" parTransId="{4219750B-8DA8-4BD5-9353-F76ED0C6AE1D}" sibTransId="{88AA7065-5F55-4C53-8161-B612863C2D6D}"/>
    <dgm:cxn modelId="{1169CC3C-2C71-491B-981F-66E411AEC63E}" type="presOf" srcId="{86CDF3ED-E9B4-4D00-8FD7-8A5A732893D3}" destId="{F900EA69-361B-4109-B425-E49C849091E0}" srcOrd="0" destOrd="0" presId="urn:microsoft.com/office/officeart/2005/8/layout/vList3"/>
    <dgm:cxn modelId="{41A70113-BA33-4D75-8A3A-12660FBC80F0}" type="presOf" srcId="{7840784E-F6C2-4679-AEBC-13CABB0CCC51}" destId="{B70FDD38-8D25-4152-8C9E-18C5DDFFE948}" srcOrd="0" destOrd="0" presId="urn:microsoft.com/office/officeart/2005/8/layout/vList3"/>
    <dgm:cxn modelId="{55BB356F-E581-4846-B2F3-B6D2C71CF6E7}" srcId="{2DE570FE-4410-488B-A0EE-3A553B8C94D3}" destId="{86CDF3ED-E9B4-4D00-8FD7-8A5A732893D3}" srcOrd="2" destOrd="0" parTransId="{F1B5CE67-2DB5-4099-AB53-E6F10957E13C}" sibTransId="{A0D70115-6448-475F-B416-2A8EE284D587}"/>
    <dgm:cxn modelId="{E95A644F-832D-4433-97D0-D94AC1D7629A}" srcId="{2DE570FE-4410-488B-A0EE-3A553B8C94D3}" destId="{7840784E-F6C2-4679-AEBC-13CABB0CCC51}" srcOrd="1" destOrd="0" parTransId="{0319104C-B168-4EF7-8ECC-6E9DA6D55CDF}" sibTransId="{0D2EE4F5-DC14-41F4-B761-10C0578F698A}"/>
    <dgm:cxn modelId="{50451ABF-26C1-443E-A12D-AE62680468DE}" type="presOf" srcId="{2DE570FE-4410-488B-A0EE-3A553B8C94D3}" destId="{56931429-EA68-427A-A8BD-B2396C191DE8}" srcOrd="0" destOrd="0" presId="urn:microsoft.com/office/officeart/2005/8/layout/vList3"/>
    <dgm:cxn modelId="{D2445A8C-1D20-4B99-89D1-0EA3AD6CC7CB}" type="presOf" srcId="{B44F53A2-1447-4910-9485-15AA52E295C0}" destId="{4AA56CCD-100D-4C93-AAE4-81E9134B3E66}" srcOrd="0" destOrd="0" presId="urn:microsoft.com/office/officeart/2005/8/layout/vList3"/>
    <dgm:cxn modelId="{8A972D63-1932-4023-B255-2D438C839279}" type="presParOf" srcId="{56931429-EA68-427A-A8BD-B2396C191DE8}" destId="{82553915-49F6-427F-940B-D68ED305DFAF}" srcOrd="0" destOrd="0" presId="urn:microsoft.com/office/officeart/2005/8/layout/vList3"/>
    <dgm:cxn modelId="{0E9F14AF-0BAD-423A-A10F-CC14A025F2AA}" type="presParOf" srcId="{82553915-49F6-427F-940B-D68ED305DFAF}" destId="{D25A3B0E-6CAF-4D64-9E80-3DCA8AB6B793}" srcOrd="0" destOrd="0" presId="urn:microsoft.com/office/officeart/2005/8/layout/vList3"/>
    <dgm:cxn modelId="{8C4C4F29-33FA-4B7B-9C88-A982127218FD}" type="presParOf" srcId="{82553915-49F6-427F-940B-D68ED305DFAF}" destId="{4AA56CCD-100D-4C93-AAE4-81E9134B3E66}" srcOrd="1" destOrd="0" presId="urn:microsoft.com/office/officeart/2005/8/layout/vList3"/>
    <dgm:cxn modelId="{B6B9F681-3FC1-4B02-A827-65E25EE7D9BC}" type="presParOf" srcId="{56931429-EA68-427A-A8BD-B2396C191DE8}" destId="{CE100F21-E3EE-4AAA-B56E-3B8BFB73E1F9}" srcOrd="1" destOrd="0" presId="urn:microsoft.com/office/officeart/2005/8/layout/vList3"/>
    <dgm:cxn modelId="{766346FB-1776-4FEA-90A9-EDEF0B3AD558}" type="presParOf" srcId="{56931429-EA68-427A-A8BD-B2396C191DE8}" destId="{9EF0090C-C91E-4BB9-A347-37D2F46B2EA7}" srcOrd="2" destOrd="0" presId="urn:microsoft.com/office/officeart/2005/8/layout/vList3"/>
    <dgm:cxn modelId="{F97B903B-A097-4790-9AE2-5BE85F393C89}" type="presParOf" srcId="{9EF0090C-C91E-4BB9-A347-37D2F46B2EA7}" destId="{60E450A8-6344-4C30-9443-3F89E2D23E5E}" srcOrd="0" destOrd="0" presId="urn:microsoft.com/office/officeart/2005/8/layout/vList3"/>
    <dgm:cxn modelId="{A5966E1E-F2D6-41F8-8AF9-0476CC9B10E9}" type="presParOf" srcId="{9EF0090C-C91E-4BB9-A347-37D2F46B2EA7}" destId="{B70FDD38-8D25-4152-8C9E-18C5DDFFE948}" srcOrd="1" destOrd="0" presId="urn:microsoft.com/office/officeart/2005/8/layout/vList3"/>
    <dgm:cxn modelId="{F68AE076-64E2-4F0F-BF48-8ED4B18991DE}" type="presParOf" srcId="{56931429-EA68-427A-A8BD-B2396C191DE8}" destId="{D54BC5E8-D694-4D01-8277-5AAF068DC4F9}" srcOrd="3" destOrd="0" presId="urn:microsoft.com/office/officeart/2005/8/layout/vList3"/>
    <dgm:cxn modelId="{A85CC379-7B13-468F-8CB4-EDCF1AFE70DA}" type="presParOf" srcId="{56931429-EA68-427A-A8BD-B2396C191DE8}" destId="{66B0510E-8456-44CA-87C7-9D96880703C5}" srcOrd="4" destOrd="0" presId="urn:microsoft.com/office/officeart/2005/8/layout/vList3"/>
    <dgm:cxn modelId="{79B00B90-BD3D-4216-8337-9460E6847495}" type="presParOf" srcId="{66B0510E-8456-44CA-87C7-9D96880703C5}" destId="{3E451E6D-0F37-4C88-8111-DB64970E515E}" srcOrd="0" destOrd="0" presId="urn:microsoft.com/office/officeart/2005/8/layout/vList3"/>
    <dgm:cxn modelId="{19DD614C-BE80-4BEC-A959-498D3C8788F1}" type="presParOf" srcId="{66B0510E-8456-44CA-87C7-9D96880703C5}" destId="{F900EA69-361B-4109-B425-E49C849091E0}"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56CCD-100D-4C93-AAE4-81E9134B3E66}">
      <dsp:nvSpPr>
        <dsp:cNvPr id="0" name=""/>
        <dsp:cNvSpPr/>
      </dsp:nvSpPr>
      <dsp:spPr>
        <a:xfrm rot="10800000">
          <a:off x="1904487" y="155990"/>
          <a:ext cx="4373659" cy="1283591"/>
        </a:xfrm>
        <a:prstGeom prst="homePlate">
          <a:avLst/>
        </a:prstGeom>
        <a:solidFill>
          <a:schemeClr val="accent4">
            <a:lumMod val="7500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76825" tIns="224790" rIns="419608" bIns="224790" numCol="1" spcCol="1270" anchor="ctr" anchorCtr="0">
          <a:noAutofit/>
        </a:bodyPr>
        <a:lstStyle/>
        <a:p>
          <a:pPr lvl="0" algn="ctr" defTabSz="2622550">
            <a:lnSpc>
              <a:spcPct val="90000"/>
            </a:lnSpc>
            <a:spcBef>
              <a:spcPct val="0"/>
            </a:spcBef>
            <a:spcAft>
              <a:spcPct val="35000"/>
            </a:spcAft>
          </a:pPr>
          <a:r>
            <a:rPr lang="en-US" sz="5900" kern="1200" dirty="0" smtClean="0">
              <a:effectLst>
                <a:reflection blurRad="6350" stA="60000" endA="900" endPos="58000" dir="5400000" sy="-100000" algn="bl" rotWithShape="0"/>
              </a:effectLst>
            </a:rPr>
            <a:t>Worm</a:t>
          </a:r>
          <a:endParaRPr lang="en-US" sz="5900" kern="1200" dirty="0">
            <a:effectLst>
              <a:reflection blurRad="6350" stA="60000" endA="900" endPos="58000" dir="5400000" sy="-100000" algn="bl" rotWithShape="0"/>
            </a:effectLst>
          </a:endParaRPr>
        </a:p>
      </dsp:txBody>
      <dsp:txXfrm rot="10800000">
        <a:off x="2225385" y="155990"/>
        <a:ext cx="4052761" cy="1283591"/>
      </dsp:txXfrm>
    </dsp:sp>
    <dsp:sp modelId="{D25A3B0E-6CAF-4D64-9E80-3DCA8AB6B793}">
      <dsp:nvSpPr>
        <dsp:cNvPr id="0" name=""/>
        <dsp:cNvSpPr/>
      </dsp:nvSpPr>
      <dsp:spPr>
        <a:xfrm>
          <a:off x="521930" y="0"/>
          <a:ext cx="1451933" cy="112825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000" r="-1000"/>
          </a:stretch>
        </a:blipFill>
        <a:ln>
          <a:noFill/>
        </a:ln>
        <a:effectLst/>
        <a:sp3d z="57200" extrusionH="10600" prstMaterial="plastic">
          <a:bevelT w="101600" h="8600" prst="relaxedInset"/>
          <a:bevelB w="8600" h="8600" prst="relaxedInset"/>
        </a:sp3d>
      </dsp:spPr>
      <dsp:style>
        <a:lnRef idx="0">
          <a:scrgbClr r="0" g="0" b="0"/>
        </a:lnRef>
        <a:fillRef idx="1">
          <a:scrgbClr r="0" g="0" b="0"/>
        </a:fillRef>
        <a:effectRef idx="1">
          <a:scrgbClr r="0" g="0" b="0"/>
        </a:effectRef>
        <a:fontRef idx="minor"/>
      </dsp:style>
    </dsp:sp>
    <dsp:sp modelId="{B70FDD38-8D25-4152-8C9E-18C5DDFFE948}">
      <dsp:nvSpPr>
        <dsp:cNvPr id="0" name=""/>
        <dsp:cNvSpPr/>
      </dsp:nvSpPr>
      <dsp:spPr>
        <a:xfrm rot="10800000">
          <a:off x="1677080" y="1816283"/>
          <a:ext cx="4594856" cy="1534846"/>
        </a:xfrm>
        <a:prstGeom prst="homePlate">
          <a:avLst/>
        </a:prstGeom>
        <a:solidFill>
          <a:schemeClr val="accent2">
            <a:lumMod val="7500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76825" tIns="224790" rIns="419608" bIns="224790" numCol="1" spcCol="1270" anchor="ctr" anchorCtr="0">
          <a:noAutofit/>
        </a:bodyPr>
        <a:lstStyle/>
        <a:p>
          <a:pPr lvl="0" algn="ctr" defTabSz="2622550">
            <a:lnSpc>
              <a:spcPct val="90000"/>
            </a:lnSpc>
            <a:spcBef>
              <a:spcPct val="0"/>
            </a:spcBef>
            <a:spcAft>
              <a:spcPct val="35000"/>
            </a:spcAft>
          </a:pPr>
          <a:r>
            <a:rPr lang="en-US" sz="5900" kern="1200" smtClean="0">
              <a:effectLst>
                <a:reflection blurRad="6350" stA="55000" endA="300" endPos="45500" dir="5400000" sy="-100000" algn="bl" rotWithShape="0"/>
              </a:effectLst>
            </a:rPr>
            <a:t>Stuxnet</a:t>
          </a:r>
          <a:endParaRPr lang="en-US" sz="5900" kern="1200" dirty="0">
            <a:effectLst>
              <a:reflection blurRad="6350" stA="55000" endA="300" endPos="45500" dir="5400000" sy="-100000" algn="bl" rotWithShape="0"/>
            </a:effectLst>
          </a:endParaRPr>
        </a:p>
      </dsp:txBody>
      <dsp:txXfrm rot="10800000">
        <a:off x="2060791" y="1816283"/>
        <a:ext cx="4211145" cy="1534846"/>
      </dsp:txXfrm>
    </dsp:sp>
    <dsp:sp modelId="{60E450A8-6344-4C30-9443-3F89E2D23E5E}">
      <dsp:nvSpPr>
        <dsp:cNvPr id="0" name=""/>
        <dsp:cNvSpPr/>
      </dsp:nvSpPr>
      <dsp:spPr>
        <a:xfrm>
          <a:off x="637621" y="1743999"/>
          <a:ext cx="2078918" cy="1679413"/>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2000" r="-22000"/>
          </a:stretch>
        </a:blipFill>
        <a:ln>
          <a:noFill/>
        </a:ln>
        <a:effectLst/>
        <a:sp3d z="57200" extrusionH="10600" prstMaterial="plastic">
          <a:bevelT w="101600" h="8600" prst="relaxedInset"/>
          <a:bevelB w="8600" h="8600" prst="relaxedInset"/>
        </a:sp3d>
      </dsp:spPr>
      <dsp:style>
        <a:lnRef idx="0">
          <a:scrgbClr r="0" g="0" b="0"/>
        </a:lnRef>
        <a:fillRef idx="1">
          <a:scrgbClr r="0" g="0" b="0"/>
        </a:fillRef>
        <a:effectRef idx="1">
          <a:scrgbClr r="0" g="0" b="0"/>
        </a:effectRef>
        <a:fontRef idx="minor"/>
      </dsp:style>
    </dsp:sp>
    <dsp:sp modelId="{F900EA69-361B-4109-B425-E49C849091E0}">
      <dsp:nvSpPr>
        <dsp:cNvPr id="0" name=""/>
        <dsp:cNvSpPr/>
      </dsp:nvSpPr>
      <dsp:spPr>
        <a:xfrm rot="10800000">
          <a:off x="1789876" y="3881576"/>
          <a:ext cx="4594856" cy="1534846"/>
        </a:xfrm>
        <a:prstGeom prst="homePlate">
          <a:avLst/>
        </a:prstGeom>
        <a:solidFill>
          <a:schemeClr val="accent2">
            <a:lumMod val="60000"/>
            <a:lumOff val="4000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76825" tIns="224790" rIns="419608" bIns="224790" numCol="1" spcCol="1270" anchor="ctr" anchorCtr="0">
          <a:noAutofit/>
        </a:bodyPr>
        <a:lstStyle/>
        <a:p>
          <a:pPr lvl="0" algn="ctr" defTabSz="2622550">
            <a:lnSpc>
              <a:spcPct val="90000"/>
            </a:lnSpc>
            <a:spcBef>
              <a:spcPct val="0"/>
            </a:spcBef>
            <a:spcAft>
              <a:spcPct val="35000"/>
            </a:spcAft>
          </a:pPr>
          <a:r>
            <a:rPr lang="en-US" sz="5900" kern="1200" smtClean="0">
              <a:effectLst>
                <a:reflection blurRad="6350" stA="55000" endA="300" endPos="45500" dir="5400000" sy="-100000" algn="bl" rotWithShape="0"/>
              </a:effectLst>
            </a:rPr>
            <a:t>Trojan</a:t>
          </a:r>
          <a:endParaRPr lang="en-US" sz="5900" kern="1200" dirty="0">
            <a:effectLst>
              <a:reflection blurRad="6350" stA="55000" endA="300" endPos="45500" dir="5400000" sy="-100000" algn="bl" rotWithShape="0"/>
            </a:effectLst>
          </a:endParaRPr>
        </a:p>
      </dsp:txBody>
      <dsp:txXfrm rot="10800000">
        <a:off x="2173587" y="3881576"/>
        <a:ext cx="4211145" cy="1534846"/>
      </dsp:txXfrm>
    </dsp:sp>
    <dsp:sp modelId="{3E451E6D-0F37-4C88-8111-DB64970E515E}">
      <dsp:nvSpPr>
        <dsp:cNvPr id="0" name=""/>
        <dsp:cNvSpPr/>
      </dsp:nvSpPr>
      <dsp:spPr>
        <a:xfrm>
          <a:off x="708024" y="4036276"/>
          <a:ext cx="2530102" cy="138239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4000" b="-24000"/>
          </a:stretch>
        </a:blipFill>
        <a:ln>
          <a:noFill/>
        </a:ln>
        <a:effectLst/>
        <a:sp3d z="57200" extrusionH="10600" prstMaterial="plastic">
          <a:bevelT w="101600" h="8600" prst="relaxedInset"/>
          <a:bevelB w="8600" h="8600" prst="relaxedInset"/>
        </a:sp3d>
      </dsp:spPr>
      <dsp:style>
        <a:lnRef idx="0">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0EF459E-3718-41E2-9012-470F5CFBF276}"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647ECD-3644-4738-A4B6-07BEB9942CFE}" type="slidenum">
              <a:rPr lang="en-US" smtClean="0"/>
              <a:t>‹#›</a:t>
            </a:fld>
            <a:endParaRPr lang="en-US"/>
          </a:p>
        </p:txBody>
      </p:sp>
    </p:spTree>
    <p:extLst>
      <p:ext uri="{BB962C8B-B14F-4D97-AF65-F5344CB8AC3E}">
        <p14:creationId xmlns:p14="http://schemas.microsoft.com/office/powerpoint/2010/main" val="662848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EF459E-3718-41E2-9012-470F5CFBF276}"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647ECD-3644-4738-A4B6-07BEB9942CFE}" type="slidenum">
              <a:rPr lang="en-US" smtClean="0"/>
              <a:t>‹#›</a:t>
            </a:fld>
            <a:endParaRPr lang="en-US"/>
          </a:p>
        </p:txBody>
      </p:sp>
    </p:spTree>
    <p:extLst>
      <p:ext uri="{BB962C8B-B14F-4D97-AF65-F5344CB8AC3E}">
        <p14:creationId xmlns:p14="http://schemas.microsoft.com/office/powerpoint/2010/main" val="1911331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EF459E-3718-41E2-9012-470F5CFBF276}"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647ECD-3644-4738-A4B6-07BEB9942CFE}" type="slidenum">
              <a:rPr lang="en-US" smtClean="0"/>
              <a:t>‹#›</a:t>
            </a:fld>
            <a:endParaRPr lang="en-US"/>
          </a:p>
        </p:txBody>
      </p:sp>
    </p:spTree>
    <p:extLst>
      <p:ext uri="{BB962C8B-B14F-4D97-AF65-F5344CB8AC3E}">
        <p14:creationId xmlns:p14="http://schemas.microsoft.com/office/powerpoint/2010/main" val="1587066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EF459E-3718-41E2-9012-470F5CFBF276}"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647ECD-3644-4738-A4B6-07BEB9942CFE}" type="slidenum">
              <a:rPr lang="en-US" smtClean="0"/>
              <a:t>‹#›</a:t>
            </a:fld>
            <a:endParaRPr lang="en-US"/>
          </a:p>
        </p:txBody>
      </p:sp>
    </p:spTree>
    <p:extLst>
      <p:ext uri="{BB962C8B-B14F-4D97-AF65-F5344CB8AC3E}">
        <p14:creationId xmlns:p14="http://schemas.microsoft.com/office/powerpoint/2010/main" val="4087047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F459E-3718-41E2-9012-470F5CFBF276}"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647ECD-3644-4738-A4B6-07BEB9942CFE}" type="slidenum">
              <a:rPr lang="en-US" smtClean="0"/>
              <a:t>‹#›</a:t>
            </a:fld>
            <a:endParaRPr lang="en-US"/>
          </a:p>
        </p:txBody>
      </p:sp>
    </p:spTree>
    <p:extLst>
      <p:ext uri="{BB962C8B-B14F-4D97-AF65-F5344CB8AC3E}">
        <p14:creationId xmlns:p14="http://schemas.microsoft.com/office/powerpoint/2010/main" val="3871408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0EF459E-3718-41E2-9012-470F5CFBF276}" type="datetimeFigureOut">
              <a:rPr lang="en-US" smtClean="0"/>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647ECD-3644-4738-A4B6-07BEB9942CFE}" type="slidenum">
              <a:rPr lang="en-US" smtClean="0"/>
              <a:t>‹#›</a:t>
            </a:fld>
            <a:endParaRPr lang="en-US"/>
          </a:p>
        </p:txBody>
      </p:sp>
    </p:spTree>
    <p:extLst>
      <p:ext uri="{BB962C8B-B14F-4D97-AF65-F5344CB8AC3E}">
        <p14:creationId xmlns:p14="http://schemas.microsoft.com/office/powerpoint/2010/main" val="60055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0EF459E-3718-41E2-9012-470F5CFBF276}" type="datetimeFigureOut">
              <a:rPr lang="en-US" smtClean="0"/>
              <a:t>10/28/2019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647ECD-3644-4738-A4B6-07BEB9942CFE}" type="slidenum">
              <a:rPr lang="en-US" smtClean="0"/>
              <a:t>‹#›</a:t>
            </a:fld>
            <a:endParaRPr lang="en-US"/>
          </a:p>
        </p:txBody>
      </p:sp>
    </p:spTree>
    <p:extLst>
      <p:ext uri="{BB962C8B-B14F-4D97-AF65-F5344CB8AC3E}">
        <p14:creationId xmlns:p14="http://schemas.microsoft.com/office/powerpoint/2010/main" val="2924546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EF459E-3718-41E2-9012-470F5CFBF276}" type="datetimeFigureOut">
              <a:rPr lang="en-US" smtClean="0"/>
              <a:t>10/28/2019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647ECD-3644-4738-A4B6-07BEB9942CFE}" type="slidenum">
              <a:rPr lang="en-US" smtClean="0"/>
              <a:t>‹#›</a:t>
            </a:fld>
            <a:endParaRPr lang="en-US"/>
          </a:p>
        </p:txBody>
      </p:sp>
    </p:spTree>
    <p:extLst>
      <p:ext uri="{BB962C8B-B14F-4D97-AF65-F5344CB8AC3E}">
        <p14:creationId xmlns:p14="http://schemas.microsoft.com/office/powerpoint/2010/main" val="37836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EF459E-3718-41E2-9012-470F5CFBF276}" type="datetimeFigureOut">
              <a:rPr lang="en-US" smtClean="0"/>
              <a:t>10/28/2019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647ECD-3644-4738-A4B6-07BEB9942CFE}" type="slidenum">
              <a:rPr lang="en-US" smtClean="0"/>
              <a:t>‹#›</a:t>
            </a:fld>
            <a:endParaRPr lang="en-US"/>
          </a:p>
        </p:txBody>
      </p:sp>
    </p:spTree>
    <p:extLst>
      <p:ext uri="{BB962C8B-B14F-4D97-AF65-F5344CB8AC3E}">
        <p14:creationId xmlns:p14="http://schemas.microsoft.com/office/powerpoint/2010/main" val="2748154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EF459E-3718-41E2-9012-470F5CFBF276}" type="datetimeFigureOut">
              <a:rPr lang="en-US" smtClean="0"/>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647ECD-3644-4738-A4B6-07BEB9942CFE}" type="slidenum">
              <a:rPr lang="en-US" smtClean="0"/>
              <a:t>‹#›</a:t>
            </a:fld>
            <a:endParaRPr lang="en-US"/>
          </a:p>
        </p:txBody>
      </p:sp>
    </p:spTree>
    <p:extLst>
      <p:ext uri="{BB962C8B-B14F-4D97-AF65-F5344CB8AC3E}">
        <p14:creationId xmlns:p14="http://schemas.microsoft.com/office/powerpoint/2010/main" val="70566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EF459E-3718-41E2-9012-470F5CFBF276}" type="datetimeFigureOut">
              <a:rPr lang="en-US" smtClean="0"/>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647ECD-3644-4738-A4B6-07BEB9942CFE}" type="slidenum">
              <a:rPr lang="en-US" smtClean="0"/>
              <a:t>‹#›</a:t>
            </a:fld>
            <a:endParaRPr lang="en-US"/>
          </a:p>
        </p:txBody>
      </p:sp>
    </p:spTree>
    <p:extLst>
      <p:ext uri="{BB962C8B-B14F-4D97-AF65-F5344CB8AC3E}">
        <p14:creationId xmlns:p14="http://schemas.microsoft.com/office/powerpoint/2010/main" val="3511223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EF459E-3718-41E2-9012-470F5CFBF276}" type="datetimeFigureOut">
              <a:rPr lang="en-US" smtClean="0"/>
              <a:t>10/28/2019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647ECD-3644-4738-A4B6-07BEB9942CFE}" type="slidenum">
              <a:rPr lang="en-US" smtClean="0"/>
              <a:t>‹#›</a:t>
            </a:fld>
            <a:endParaRPr lang="en-US"/>
          </a:p>
        </p:txBody>
      </p:sp>
    </p:spTree>
    <p:extLst>
      <p:ext uri="{BB962C8B-B14F-4D97-AF65-F5344CB8AC3E}">
        <p14:creationId xmlns:p14="http://schemas.microsoft.com/office/powerpoint/2010/main" val="234867100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2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2"/>
            <a:ext cx="12192002" cy="6858001"/>
          </a:xfrm>
          <a:prstGeom prst="rect">
            <a:avLst/>
          </a:prstGeom>
        </p:spPr>
      </p:pic>
      <p:sp>
        <p:nvSpPr>
          <p:cNvPr id="5" name="Rectangle 4"/>
          <p:cNvSpPr/>
          <p:nvPr/>
        </p:nvSpPr>
        <p:spPr>
          <a:xfrm>
            <a:off x="729017" y="2274836"/>
            <a:ext cx="8278505" cy="2308324"/>
          </a:xfrm>
          <a:prstGeom prst="rect">
            <a:avLst/>
          </a:prstGeom>
          <a:solidFill>
            <a:schemeClr val="bg1">
              <a:lumMod val="95000"/>
              <a:lumOff val="5000"/>
            </a:schemeClr>
          </a:solidFill>
          <a:ln w="76200">
            <a:solidFill>
              <a:srgbClr val="002060"/>
            </a:solidFill>
          </a:ln>
          <a:effectLst>
            <a:reflection blurRad="6350" stA="52000" endA="300" endPos="35000" dir="5400000" sy="-100000" algn="bl" rotWithShape="0"/>
          </a:effectLst>
        </p:spPr>
        <p:txBody>
          <a:bodyPr wrap="square">
            <a:spAutoFit/>
          </a:bodyPr>
          <a:lstStyle/>
          <a:p>
            <a:r>
              <a:rPr lang="en-US" sz="2400" dirty="0" err="1" smtClean="0">
                <a:solidFill>
                  <a:schemeClr val="accent1"/>
                </a:solidFill>
                <a:effectLst>
                  <a:innerShdw blurRad="63500" dist="50800" dir="18900000">
                    <a:prstClr val="black">
                      <a:alpha val="50000"/>
                    </a:prstClr>
                  </a:innerShdw>
                </a:effectLst>
                <a:latin typeface="Bahnschrift SemiBold" panose="020B0502040204020203" pitchFamily="34" charset="0"/>
              </a:rPr>
              <a:t>Fak</a:t>
            </a:r>
            <a:r>
              <a:rPr lang="az-Latn-AZ" sz="2400" dirty="0" smtClean="0">
                <a:solidFill>
                  <a:schemeClr val="accent1"/>
                </a:solidFill>
                <a:effectLst>
                  <a:innerShdw blurRad="63500" dist="50800" dir="18900000">
                    <a:prstClr val="black">
                      <a:alpha val="50000"/>
                    </a:prstClr>
                  </a:innerShdw>
                </a:effectLst>
                <a:latin typeface="Bahnschrift SemiBold" panose="020B0502040204020203" pitchFamily="34" charset="0"/>
              </a:rPr>
              <a:t>ültə</a:t>
            </a:r>
            <a:r>
              <a:rPr lang="en-US" sz="2400" dirty="0" smtClean="0">
                <a:effectLst>
                  <a:innerShdw blurRad="63500" dist="50800" dir="18900000">
                    <a:prstClr val="black">
                      <a:alpha val="50000"/>
                    </a:prstClr>
                  </a:innerShdw>
                </a:effectLst>
                <a:latin typeface="Bahnschrift SemiBold" panose="020B0502040204020203" pitchFamily="34" charset="0"/>
              </a:rPr>
              <a:t>-</a:t>
            </a:r>
            <a:r>
              <a:rPr lang="az-Latn-AZ" sz="2400" dirty="0" smtClean="0">
                <a:effectLst>
                  <a:innerShdw blurRad="63500" dist="50800" dir="18900000">
                    <a:prstClr val="black">
                      <a:alpha val="50000"/>
                    </a:prstClr>
                  </a:innerShdw>
                </a:effectLst>
                <a:latin typeface="Bahnschrift SemiBold" panose="020B0502040204020203" pitchFamily="34" charset="0"/>
              </a:rPr>
              <a:t>İnformasiya texnologiyaları və İdarəetmə</a:t>
            </a:r>
            <a:br>
              <a:rPr lang="az-Latn-AZ" sz="2400" dirty="0" smtClean="0">
                <a:effectLst>
                  <a:innerShdw blurRad="63500" dist="50800" dir="18900000">
                    <a:prstClr val="black">
                      <a:alpha val="50000"/>
                    </a:prstClr>
                  </a:innerShdw>
                </a:effectLst>
                <a:latin typeface="Bahnschrift SemiBold" panose="020B0502040204020203" pitchFamily="34" charset="0"/>
              </a:rPr>
            </a:br>
            <a:r>
              <a:rPr lang="az-Latn-AZ" sz="2400" dirty="0" smtClean="0">
                <a:solidFill>
                  <a:schemeClr val="accent1"/>
                </a:solidFill>
                <a:effectLst>
                  <a:innerShdw blurRad="63500" dist="50800" dir="18900000">
                    <a:prstClr val="black">
                      <a:alpha val="50000"/>
                    </a:prstClr>
                  </a:innerShdw>
                </a:effectLst>
                <a:latin typeface="Bahnschrift SemiBold" panose="020B0502040204020203" pitchFamily="34" charset="0"/>
              </a:rPr>
              <a:t>İxtisas</a:t>
            </a:r>
            <a:r>
              <a:rPr lang="en-US" sz="2400" dirty="0" smtClean="0">
                <a:effectLst>
                  <a:innerShdw blurRad="63500" dist="50800" dir="18900000">
                    <a:prstClr val="black">
                      <a:alpha val="50000"/>
                    </a:prstClr>
                  </a:innerShdw>
                </a:effectLst>
                <a:latin typeface="Bahnschrift SemiBold" panose="020B0502040204020203" pitchFamily="34" charset="0"/>
              </a:rPr>
              <a:t>-</a:t>
            </a:r>
            <a:r>
              <a:rPr lang="az-Latn-AZ" sz="2400" dirty="0" smtClean="0">
                <a:effectLst>
                  <a:innerShdw blurRad="63500" dist="50800" dir="18900000">
                    <a:prstClr val="black">
                      <a:alpha val="50000"/>
                    </a:prstClr>
                  </a:innerShdw>
                </a:effectLst>
                <a:latin typeface="Bahnschrift SemiBold" panose="020B0502040204020203" pitchFamily="34" charset="0"/>
              </a:rPr>
              <a:t>İnformasiya texnologiyaları</a:t>
            </a:r>
            <a:br>
              <a:rPr lang="az-Latn-AZ" sz="2400" dirty="0" smtClean="0">
                <a:effectLst>
                  <a:innerShdw blurRad="63500" dist="50800" dir="18900000">
                    <a:prstClr val="black">
                      <a:alpha val="50000"/>
                    </a:prstClr>
                  </a:innerShdw>
                </a:effectLst>
                <a:latin typeface="Bahnschrift SemiBold" panose="020B0502040204020203" pitchFamily="34" charset="0"/>
              </a:rPr>
            </a:br>
            <a:r>
              <a:rPr lang="az-Latn-AZ" sz="2400" dirty="0" smtClean="0">
                <a:solidFill>
                  <a:schemeClr val="accent1"/>
                </a:solidFill>
                <a:effectLst>
                  <a:innerShdw blurRad="63500" dist="50800" dir="18900000">
                    <a:prstClr val="black">
                      <a:alpha val="50000"/>
                    </a:prstClr>
                  </a:innerShdw>
                </a:effectLst>
                <a:latin typeface="Bahnschrift SemiBold" panose="020B0502040204020203" pitchFamily="34" charset="0"/>
              </a:rPr>
              <a:t>Qrup</a:t>
            </a:r>
            <a:r>
              <a:rPr lang="en-US" sz="2400" dirty="0" smtClean="0">
                <a:effectLst>
                  <a:innerShdw blurRad="63500" dist="50800" dir="18900000">
                    <a:prstClr val="black">
                      <a:alpha val="50000"/>
                    </a:prstClr>
                  </a:innerShdw>
                </a:effectLst>
                <a:latin typeface="Bahnschrift SemiBold" panose="020B0502040204020203" pitchFamily="34" charset="0"/>
              </a:rPr>
              <a:t>-</a:t>
            </a:r>
            <a:r>
              <a:rPr lang="az-Latn-AZ" sz="2400" dirty="0" smtClean="0">
                <a:effectLst>
                  <a:innerShdw blurRad="63500" dist="50800" dir="18900000">
                    <a:prstClr val="black">
                      <a:alpha val="50000"/>
                    </a:prstClr>
                  </a:innerShdw>
                </a:effectLst>
                <a:latin typeface="Bahnschrift SemiBold" panose="020B0502040204020203" pitchFamily="34" charset="0"/>
              </a:rPr>
              <a:t>№ 685</a:t>
            </a:r>
            <a:r>
              <a:rPr lang="en-US" sz="2400" dirty="0" smtClean="0">
                <a:effectLst>
                  <a:innerShdw blurRad="63500" dist="50800" dir="18900000">
                    <a:prstClr val="black">
                      <a:alpha val="50000"/>
                    </a:prstClr>
                  </a:innerShdw>
                </a:effectLst>
                <a:latin typeface="Bahnschrift SemiBold" panose="020B0502040204020203" pitchFamily="34" charset="0"/>
              </a:rPr>
              <a:t>.18</a:t>
            </a:r>
            <a:r>
              <a:rPr lang="az-Latn-AZ" sz="2400" dirty="0" smtClean="0">
                <a:effectLst>
                  <a:innerShdw blurRad="63500" dist="50800" dir="18900000">
                    <a:prstClr val="black">
                      <a:alpha val="50000"/>
                    </a:prstClr>
                  </a:innerShdw>
                </a:effectLst>
                <a:latin typeface="Bahnschrift SemiBold" panose="020B0502040204020203" pitchFamily="34" charset="0"/>
              </a:rPr>
              <a:t/>
            </a:r>
            <a:br>
              <a:rPr lang="az-Latn-AZ" sz="2400" dirty="0" smtClean="0">
                <a:effectLst>
                  <a:innerShdw blurRad="63500" dist="50800" dir="18900000">
                    <a:prstClr val="black">
                      <a:alpha val="50000"/>
                    </a:prstClr>
                  </a:innerShdw>
                </a:effectLst>
                <a:latin typeface="Bahnschrift SemiBold" panose="020B0502040204020203" pitchFamily="34" charset="0"/>
              </a:rPr>
            </a:br>
            <a:r>
              <a:rPr lang="az-Latn-AZ" sz="2400" dirty="0" smtClean="0">
                <a:solidFill>
                  <a:schemeClr val="accent1"/>
                </a:solidFill>
                <a:effectLst>
                  <a:innerShdw blurRad="63500" dist="50800" dir="18900000">
                    <a:prstClr val="black">
                      <a:alpha val="50000"/>
                    </a:prstClr>
                  </a:innerShdw>
                </a:effectLst>
                <a:latin typeface="Bahnschrift SemiBold" panose="020B0502040204020203" pitchFamily="34" charset="0"/>
              </a:rPr>
              <a:t>Tələbə</a:t>
            </a:r>
            <a:r>
              <a:rPr lang="en-US" sz="2400" dirty="0" smtClean="0">
                <a:effectLst>
                  <a:innerShdw blurRad="63500" dist="50800" dir="18900000">
                    <a:prstClr val="black">
                      <a:alpha val="50000"/>
                    </a:prstClr>
                  </a:innerShdw>
                </a:effectLst>
                <a:latin typeface="Bahnschrift SemiBold" panose="020B0502040204020203" pitchFamily="34" charset="0"/>
              </a:rPr>
              <a:t>-</a:t>
            </a:r>
            <a:r>
              <a:rPr lang="az-Latn-AZ" sz="2400" dirty="0" smtClean="0">
                <a:effectLst>
                  <a:innerShdw blurRad="63500" dist="50800" dir="18900000">
                    <a:prstClr val="black">
                      <a:alpha val="50000"/>
                    </a:prstClr>
                  </a:innerShdw>
                </a:effectLst>
                <a:latin typeface="Bahnschrift SemiBold" panose="020B0502040204020203" pitchFamily="34" charset="0"/>
              </a:rPr>
              <a:t>İbrahimova Aytac</a:t>
            </a:r>
            <a:r>
              <a:rPr lang="en-US" sz="2400" dirty="0" smtClean="0">
                <a:effectLst>
                  <a:innerShdw blurRad="63500" dist="50800" dir="18900000">
                    <a:prstClr val="black">
                      <a:alpha val="50000"/>
                    </a:prstClr>
                  </a:innerShdw>
                </a:effectLst>
                <a:latin typeface="Bahnschrift SemiBold" panose="020B0502040204020203" pitchFamily="34" charset="0"/>
              </a:rPr>
              <a:t>,</a:t>
            </a:r>
            <a:r>
              <a:rPr lang="az-Latn-AZ" sz="2400" dirty="0" smtClean="0">
                <a:effectLst>
                  <a:innerShdw blurRad="63500" dist="50800" dir="18900000">
                    <a:prstClr val="black">
                      <a:alpha val="50000"/>
                    </a:prstClr>
                  </a:innerShdw>
                </a:effectLst>
                <a:latin typeface="Bahnschrift SemiBold" panose="020B0502040204020203" pitchFamily="34" charset="0"/>
              </a:rPr>
              <a:t> Səlimova Aytən</a:t>
            </a:r>
            <a:br>
              <a:rPr lang="az-Latn-AZ" sz="2400" dirty="0" smtClean="0">
                <a:effectLst>
                  <a:innerShdw blurRad="63500" dist="50800" dir="18900000">
                    <a:prstClr val="black">
                      <a:alpha val="50000"/>
                    </a:prstClr>
                  </a:innerShdw>
                </a:effectLst>
                <a:latin typeface="Bahnschrift SemiBold" panose="020B0502040204020203" pitchFamily="34" charset="0"/>
              </a:rPr>
            </a:br>
            <a:r>
              <a:rPr lang="az-Latn-AZ" sz="2400" dirty="0" smtClean="0">
                <a:solidFill>
                  <a:schemeClr val="accent1"/>
                </a:solidFill>
                <a:effectLst>
                  <a:innerShdw blurRad="63500" dist="50800" dir="18900000">
                    <a:prstClr val="black">
                      <a:alpha val="50000"/>
                    </a:prstClr>
                  </a:innerShdw>
                </a:effectLst>
                <a:latin typeface="Bahnschrift SemiBold" panose="020B0502040204020203" pitchFamily="34" charset="0"/>
              </a:rPr>
              <a:t>Müəllimə</a:t>
            </a:r>
            <a:r>
              <a:rPr lang="en-US" sz="2400" dirty="0" smtClean="0">
                <a:effectLst>
                  <a:innerShdw blurRad="63500" dist="50800" dir="18900000">
                    <a:prstClr val="black">
                      <a:alpha val="50000"/>
                    </a:prstClr>
                  </a:innerShdw>
                </a:effectLst>
                <a:latin typeface="Bahnschrift SemiBold" panose="020B0502040204020203" pitchFamily="34" charset="0"/>
              </a:rPr>
              <a:t>-</a:t>
            </a:r>
            <a:r>
              <a:rPr lang="az-Latn-AZ" sz="2400" dirty="0" smtClean="0">
                <a:effectLst>
                  <a:innerShdw blurRad="63500" dist="50800" dir="18900000">
                    <a:prstClr val="black">
                      <a:alpha val="50000"/>
                    </a:prstClr>
                  </a:innerShdw>
                </a:effectLst>
                <a:latin typeface="Bahnschrift SemiBold" panose="020B0502040204020203" pitchFamily="34" charset="0"/>
              </a:rPr>
              <a:t>Abbasova Vəsilə</a:t>
            </a:r>
            <a:r>
              <a:rPr lang="en-US" sz="2400" dirty="0" smtClean="0">
                <a:effectLst>
                  <a:innerShdw blurRad="63500" dist="50800" dir="18900000">
                    <a:prstClr val="black">
                      <a:alpha val="50000"/>
                    </a:prstClr>
                  </a:innerShdw>
                </a:effectLst>
                <a:latin typeface="Bahnschrift SemiBold" panose="020B0502040204020203" pitchFamily="34" charset="0"/>
              </a:rPr>
              <a:t>,</a:t>
            </a:r>
            <a:r>
              <a:rPr lang="az-Latn-AZ" sz="2400" dirty="0" smtClean="0">
                <a:effectLst>
                  <a:innerShdw blurRad="63500" dist="50800" dir="18900000">
                    <a:prstClr val="black">
                      <a:alpha val="50000"/>
                    </a:prstClr>
                  </a:innerShdw>
                </a:effectLst>
                <a:latin typeface="Bahnschrift SemiBold" panose="020B0502040204020203" pitchFamily="34" charset="0"/>
              </a:rPr>
              <a:t> Camalova Jalə</a:t>
            </a:r>
          </a:p>
          <a:p>
            <a:r>
              <a:rPr lang="az-Latn-AZ" sz="2400" dirty="0" smtClean="0">
                <a:solidFill>
                  <a:schemeClr val="accent1"/>
                </a:solidFill>
                <a:effectLst>
                  <a:innerShdw blurRad="63500" dist="50800" dir="18900000">
                    <a:prstClr val="black">
                      <a:alpha val="50000"/>
                    </a:prstClr>
                  </a:innerShdw>
                </a:effectLst>
                <a:latin typeface="Bahnschrift SemiBold" panose="020B0502040204020203" pitchFamily="34" charset="0"/>
              </a:rPr>
              <a:t>Mövzu</a:t>
            </a:r>
            <a:r>
              <a:rPr lang="en-US" sz="2400" dirty="0" smtClean="0">
                <a:effectLst>
                  <a:innerShdw blurRad="63500" dist="50800" dir="18900000">
                    <a:prstClr val="black">
                      <a:alpha val="50000"/>
                    </a:prstClr>
                  </a:innerShdw>
                </a:effectLst>
                <a:latin typeface="Bahnschrift SemiBold" panose="020B0502040204020203" pitchFamily="34" charset="0"/>
              </a:rPr>
              <a:t>-</a:t>
            </a:r>
            <a:r>
              <a:rPr lang="az-Latn-AZ" sz="2400" dirty="0" smtClean="0">
                <a:effectLst>
                  <a:innerShdw blurRad="63500" dist="50800" dir="18900000">
                    <a:prstClr val="black">
                      <a:alpha val="50000"/>
                    </a:prstClr>
                  </a:innerShdw>
                </a:effectLst>
                <a:latin typeface="Bahnschrift SemiBold" panose="020B0502040204020203" pitchFamily="34" charset="0"/>
              </a:rPr>
              <a:t>Kiber təhlükəsizlik</a:t>
            </a:r>
            <a:endParaRPr lang="en-US" sz="2400" dirty="0">
              <a:effectLst>
                <a:innerShdw blurRad="63500" dist="50800" dir="18900000">
                  <a:prstClr val="black">
                    <a:alpha val="50000"/>
                  </a:prstClr>
                </a:innerShdw>
              </a:effectLst>
              <a:latin typeface="Bahnschrift SemiBold" panose="020B0502040204020203" pitchFamily="34" charset="0"/>
            </a:endParaRPr>
          </a:p>
        </p:txBody>
      </p:sp>
    </p:spTree>
    <p:extLst>
      <p:ext uri="{BB962C8B-B14F-4D97-AF65-F5344CB8AC3E}">
        <p14:creationId xmlns:p14="http://schemas.microsoft.com/office/powerpoint/2010/main" val="1863994444"/>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3648"/>
            <a:ext cx="12192002" cy="6858000"/>
          </a:xfrm>
          <a:prstGeom prst="rect">
            <a:avLst/>
          </a:prstGeom>
        </p:spPr>
      </p:pic>
      <p:sp>
        <p:nvSpPr>
          <p:cNvPr id="5" name="Rectangle 4"/>
          <p:cNvSpPr/>
          <p:nvPr/>
        </p:nvSpPr>
        <p:spPr>
          <a:xfrm>
            <a:off x="2994791" y="75416"/>
            <a:ext cx="5716630" cy="707886"/>
          </a:xfrm>
          <a:prstGeom prst="rect">
            <a:avLst/>
          </a:prstGeom>
          <a:solidFill>
            <a:schemeClr val="bg1"/>
          </a:solidFill>
          <a:ln w="38100">
            <a:solidFill>
              <a:schemeClr val="tx1"/>
            </a:solidFill>
          </a:ln>
        </p:spPr>
        <p:txBody>
          <a:bodyPr wrap="none">
            <a:spAutoFit/>
          </a:bodyPr>
          <a:lstStyle/>
          <a:p>
            <a:r>
              <a:rPr lang="en-US" sz="4000" dirty="0" smtClean="0">
                <a:ln>
                  <a:solidFill>
                    <a:schemeClr val="bg1"/>
                  </a:solidFill>
                </a:ln>
                <a:effectLst>
                  <a:outerShdw blurRad="50800" dist="38100" dir="2700000" algn="tl" rotWithShape="0">
                    <a:prstClr val="black">
                      <a:alpha val="40000"/>
                    </a:prstClr>
                  </a:outerShdw>
                </a:effectLst>
                <a:latin typeface="Bahnschrift SemiBold" panose="020B0502040204020203" pitchFamily="34" charset="0"/>
                <a:ea typeface="Times New Roman" panose="02020603050405020304" pitchFamily="18" charset="0"/>
              </a:rPr>
              <a:t>Fi</a:t>
            </a:r>
            <a:r>
              <a:rPr lang="ru-RU" sz="4000" dirty="0" smtClean="0">
                <a:ln>
                  <a:solidFill>
                    <a:schemeClr val="bg1"/>
                  </a:solidFill>
                </a:ln>
                <a:effectLst>
                  <a:outerShdw blurRad="50800" dist="38100" dir="2700000" algn="tl" rotWithShape="0">
                    <a:prstClr val="black">
                      <a:alpha val="40000"/>
                    </a:prstClr>
                  </a:outerShdw>
                </a:effectLst>
                <a:latin typeface="Bahnschrift SemiBold" panose="020B0502040204020203" pitchFamily="34" charset="0"/>
                <a:ea typeface="Times New Roman" panose="02020603050405020304" pitchFamily="18" charset="0"/>
              </a:rPr>
              <a:t>ş</a:t>
            </a:r>
            <a:r>
              <a:rPr lang="en-US" sz="4000" dirty="0" err="1" smtClean="0">
                <a:ln>
                  <a:solidFill>
                    <a:schemeClr val="bg1"/>
                  </a:solidFill>
                </a:ln>
                <a:effectLst>
                  <a:outerShdw blurRad="50800" dist="38100" dir="2700000" algn="tl" rotWithShape="0">
                    <a:prstClr val="black">
                      <a:alpha val="40000"/>
                    </a:prstClr>
                  </a:outerShdw>
                </a:effectLst>
                <a:latin typeface="Bahnschrift SemiBold" panose="020B0502040204020203" pitchFamily="34" charset="0"/>
                <a:ea typeface="Times New Roman" panose="02020603050405020304" pitchFamily="18" charset="0"/>
              </a:rPr>
              <a:t>inq</a:t>
            </a:r>
            <a:r>
              <a:rPr lang="en-US" sz="4000" dirty="0" smtClean="0">
                <a:ln>
                  <a:solidFill>
                    <a:schemeClr val="bg1"/>
                  </a:solidFill>
                </a:ln>
                <a:effectLst>
                  <a:outerShdw blurRad="50800" dist="38100" dir="2700000" algn="tl" rotWithShape="0">
                    <a:prstClr val="black">
                      <a:alpha val="40000"/>
                    </a:prstClr>
                  </a:outerShdw>
                </a:effectLst>
                <a:latin typeface="Bahnschrift SemiBold" panose="020B0502040204020203" pitchFamily="34" charset="0"/>
                <a:ea typeface="Times New Roman" panose="02020603050405020304" pitchFamily="18" charset="0"/>
              </a:rPr>
              <a:t> v</a:t>
            </a:r>
            <a:r>
              <a:rPr lang="ru-RU" sz="4000" dirty="0" smtClean="0">
                <a:ln>
                  <a:solidFill>
                    <a:schemeClr val="bg1"/>
                  </a:solidFill>
                </a:ln>
                <a:effectLst>
                  <a:outerShdw blurRad="50800" dist="38100" dir="2700000" algn="tl" rotWithShape="0">
                    <a:prstClr val="black">
                      <a:alpha val="40000"/>
                    </a:prstClr>
                  </a:outerShdw>
                </a:effectLst>
                <a:latin typeface="Bahnschrift SemiBold" panose="020B0502040204020203" pitchFamily="34" charset="0"/>
                <a:ea typeface="Times New Roman" panose="02020603050405020304" pitchFamily="18" charset="0"/>
              </a:rPr>
              <a:t>ə </a:t>
            </a:r>
            <a:r>
              <a:rPr lang="ru-RU" sz="4000" dirty="0" err="1" smtClean="0">
                <a:ln>
                  <a:solidFill>
                    <a:schemeClr val="bg1"/>
                  </a:solidFill>
                </a:ln>
                <a:effectLst>
                  <a:outerShdw blurRad="50800" dist="38100" dir="2700000" algn="tl" rotWithShape="0">
                    <a:prstClr val="black">
                      <a:alpha val="40000"/>
                    </a:prstClr>
                  </a:outerShdw>
                </a:effectLst>
                <a:latin typeface="Bahnschrift SemiBold" panose="020B0502040204020203" pitchFamily="34" charset="0"/>
                <a:ea typeface="Times New Roman" panose="02020603050405020304" pitchFamily="18" charset="0"/>
              </a:rPr>
              <a:t>nizə</a:t>
            </a:r>
            <a:r>
              <a:rPr lang="ru-RU" sz="4000" dirty="0" smtClean="0">
                <a:ln>
                  <a:solidFill>
                    <a:schemeClr val="bg1"/>
                  </a:solidFill>
                </a:ln>
                <a:effectLst>
                  <a:outerShdw blurRad="50800" dist="38100" dir="2700000" algn="tl" rotWithShape="0">
                    <a:prstClr val="black">
                      <a:alpha val="40000"/>
                    </a:prstClr>
                  </a:outerShdw>
                </a:effectLst>
                <a:latin typeface="Bahnschrift SemiBold" panose="020B0502040204020203" pitchFamily="34" charset="0"/>
                <a:ea typeface="Times New Roman" panose="02020603050405020304" pitchFamily="18" charset="0"/>
              </a:rPr>
              <a:t> </a:t>
            </a:r>
            <a:r>
              <a:rPr lang="en-US" sz="4000" dirty="0" smtClean="0">
                <a:ln>
                  <a:solidFill>
                    <a:schemeClr val="bg1"/>
                  </a:solidFill>
                </a:ln>
                <a:effectLst>
                  <a:outerShdw blurRad="50800" dist="38100" dir="2700000" algn="tl" rotWithShape="0">
                    <a:prstClr val="black">
                      <a:alpha val="40000"/>
                    </a:prstClr>
                  </a:outerShdw>
                </a:effectLst>
                <a:latin typeface="Bahnschrift SemiBold" panose="020B0502040204020203" pitchFamily="34" charset="0"/>
                <a:ea typeface="Times New Roman" panose="02020603050405020304" pitchFamily="18" charset="0"/>
              </a:rPr>
              <a:t>h</a:t>
            </a:r>
            <a:r>
              <a:rPr lang="ru-RU" sz="4000" dirty="0" smtClean="0">
                <a:ln>
                  <a:solidFill>
                    <a:schemeClr val="bg1"/>
                  </a:solidFill>
                </a:ln>
                <a:effectLst>
                  <a:outerShdw blurRad="50800" dist="38100" dir="2700000" algn="tl" rotWithShape="0">
                    <a:prstClr val="black">
                      <a:alpha val="40000"/>
                    </a:prstClr>
                  </a:outerShdw>
                </a:effectLst>
                <a:latin typeface="Bahnschrift SemiBold" panose="020B0502040204020203" pitchFamily="34" charset="0"/>
                <a:ea typeface="Times New Roman" panose="02020603050405020304" pitchFamily="18" charset="0"/>
              </a:rPr>
              <a:t>ü</a:t>
            </a:r>
            <a:r>
              <a:rPr lang="en-US" sz="4000" dirty="0" err="1" smtClean="0">
                <a:ln>
                  <a:solidFill>
                    <a:schemeClr val="bg1"/>
                  </a:solidFill>
                </a:ln>
                <a:effectLst>
                  <a:outerShdw blurRad="50800" dist="38100" dir="2700000" algn="tl" rotWithShape="0">
                    <a:prstClr val="black">
                      <a:alpha val="40000"/>
                    </a:prstClr>
                  </a:outerShdw>
                </a:effectLst>
                <a:latin typeface="Bahnschrift SemiBold" panose="020B0502040204020203" pitchFamily="34" charset="0"/>
                <a:ea typeface="Times New Roman" panose="02020603050405020304" pitchFamily="18" charset="0"/>
              </a:rPr>
              <a:t>cumlar</a:t>
            </a:r>
            <a:r>
              <a:rPr lang="ru-RU" sz="4000" dirty="0" smtClean="0">
                <a:ln>
                  <a:solidFill>
                    <a:schemeClr val="bg1"/>
                  </a:solidFill>
                </a:ln>
                <a:effectLst>
                  <a:outerShdw blurRad="50800" dist="38100" dir="2700000" algn="tl" rotWithShape="0">
                    <a:prstClr val="black">
                      <a:alpha val="40000"/>
                    </a:prstClr>
                  </a:outerShdw>
                </a:effectLst>
                <a:latin typeface="Bahnschrift SemiBold" panose="020B0502040204020203" pitchFamily="34" charset="0"/>
                <a:ea typeface="Times New Roman" panose="02020603050405020304" pitchFamily="18" charset="0"/>
              </a:rPr>
              <a:t>ı</a:t>
            </a:r>
            <a:endParaRPr lang="en-US" sz="4000" dirty="0">
              <a:ln>
                <a:solidFill>
                  <a:schemeClr val="bg1"/>
                </a:solidFill>
              </a:ln>
              <a:effectLst>
                <a:outerShdw blurRad="50800" dist="38100" dir="2700000" algn="tl" rotWithShape="0">
                  <a:prstClr val="black">
                    <a:alpha val="40000"/>
                  </a:prstClr>
                </a:outerShdw>
              </a:effectLst>
              <a:latin typeface="Bahnschrift SemiBold" panose="020B0502040204020203" pitchFamily="34" charset="0"/>
            </a:endParaRPr>
          </a:p>
        </p:txBody>
      </p:sp>
      <p:sp>
        <p:nvSpPr>
          <p:cNvPr id="7" name="Pentagon 6"/>
          <p:cNvSpPr/>
          <p:nvPr/>
        </p:nvSpPr>
        <p:spPr>
          <a:xfrm>
            <a:off x="68238" y="999327"/>
            <a:ext cx="5853106" cy="2112974"/>
          </a:xfrm>
          <a:prstGeom prst="homePlate">
            <a:avLst/>
          </a:prstGeom>
          <a:solidFill>
            <a:schemeClr val="accent1">
              <a:lumMod val="7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8" name="Pentagon 7"/>
          <p:cNvSpPr/>
          <p:nvPr/>
        </p:nvSpPr>
        <p:spPr>
          <a:xfrm>
            <a:off x="68238" y="2448724"/>
            <a:ext cx="5853106" cy="2112974"/>
          </a:xfrm>
          <a:prstGeom prst="homePlate">
            <a:avLst/>
          </a:prstGeom>
          <a:solidFill>
            <a:schemeClr val="accent6">
              <a:lumMod val="5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9" name="Pentagon 8"/>
          <p:cNvSpPr/>
          <p:nvPr/>
        </p:nvSpPr>
        <p:spPr>
          <a:xfrm>
            <a:off x="68238" y="3898121"/>
            <a:ext cx="5853106" cy="2112974"/>
          </a:xfrm>
          <a:prstGeom prst="homePlate">
            <a:avLst/>
          </a:prstGeom>
          <a:solidFill>
            <a:schemeClr val="bg2">
              <a:lumMod val="5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3" name="Rectangle 12"/>
          <p:cNvSpPr/>
          <p:nvPr/>
        </p:nvSpPr>
        <p:spPr>
          <a:xfrm>
            <a:off x="68238" y="1102674"/>
            <a:ext cx="5213446" cy="1200329"/>
          </a:xfrm>
          <a:prstGeom prst="rect">
            <a:avLst/>
          </a:prstGeom>
        </p:spPr>
        <p:txBody>
          <a:bodyPr wrap="square">
            <a:spAutoFit/>
          </a:bodyPr>
          <a:lstStyle/>
          <a:p>
            <a:r>
              <a:rPr lang="en-US" dirty="0" smtClean="0">
                <a:effectLst/>
                <a:latin typeface="Bahnschrift SemiBold" panose="020B0502040204020203" pitchFamily="34" charset="0"/>
                <a:ea typeface="Times New Roman" panose="02020603050405020304" pitchFamily="18" charset="0"/>
              </a:rPr>
              <a:t>Fi</a:t>
            </a:r>
            <a:r>
              <a:rPr lang="ru-RU" dirty="0" smtClean="0">
                <a:effectLst/>
                <a:latin typeface="Bahnschrift SemiBold" panose="020B0502040204020203" pitchFamily="34" charset="0"/>
                <a:ea typeface="Times New Roman" panose="02020603050405020304" pitchFamily="18" charset="0"/>
              </a:rPr>
              <a:t>ş</a:t>
            </a:r>
            <a:r>
              <a:rPr lang="en-US" dirty="0" err="1" smtClean="0">
                <a:effectLst/>
                <a:latin typeface="Bahnschrift SemiBold" panose="020B0502040204020203" pitchFamily="34" charset="0"/>
                <a:ea typeface="Times New Roman" panose="02020603050405020304" pitchFamily="18" charset="0"/>
              </a:rPr>
              <a:t>inq</a:t>
            </a:r>
            <a:r>
              <a:rPr lang="en-US" dirty="0" smtClean="0">
                <a:effectLst/>
                <a:latin typeface="Bahnschrift SemiBold" panose="020B0502040204020203" pitchFamily="34" charset="0"/>
                <a:ea typeface="Times New Roman" panose="02020603050405020304" pitchFamily="18" charset="0"/>
              </a:rPr>
              <a:t> h</a:t>
            </a:r>
            <a:r>
              <a:rPr lang="ru-RU" dirty="0" smtClean="0">
                <a:effectLst/>
                <a:latin typeface="Bahnschrift SemiBold" panose="020B0502040204020203" pitchFamily="34" charset="0"/>
                <a:ea typeface="Times New Roman" panose="02020603050405020304" pitchFamily="18" charset="0"/>
              </a:rPr>
              <a:t>ü</a:t>
            </a:r>
            <a:r>
              <a:rPr lang="en-US" dirty="0" err="1" smtClean="0">
                <a:effectLst/>
                <a:latin typeface="Bahnschrift SemiBold" panose="020B0502040204020203" pitchFamily="34" charset="0"/>
                <a:ea typeface="Times New Roman" panose="02020603050405020304" pitchFamily="18" charset="0"/>
              </a:rPr>
              <a:t>cumu</a:t>
            </a:r>
            <a:r>
              <a:rPr lang="ru-RU" dirty="0" smtClean="0">
                <a:effectLst/>
                <a:latin typeface="Bahnschrift SemiBold" panose="020B0502040204020203" pitchFamily="34" charset="0"/>
                <a:ea typeface="Times New Roman" panose="02020603050405020304" pitchFamily="18" charset="0"/>
              </a:rPr>
              <a:t>, </a:t>
            </a:r>
            <a:r>
              <a:rPr lang="ru-RU" dirty="0" err="1" smtClean="0">
                <a:effectLst/>
                <a:latin typeface="Bahnschrift SemiBold" panose="020B0502040204020203" pitchFamily="34" charset="0"/>
                <a:ea typeface="Times New Roman" panose="02020603050405020304" pitchFamily="18" charset="0"/>
              </a:rPr>
              <a:t>şəxsi</a:t>
            </a:r>
            <a:r>
              <a:rPr lang="ru-RU" dirty="0" smtClean="0">
                <a:effectLst/>
                <a:latin typeface="Bahnschrift SemiBold" panose="020B0502040204020203" pitchFamily="34" charset="0"/>
                <a:ea typeface="Times New Roman" panose="02020603050405020304" pitchFamily="18" charset="0"/>
              </a:rPr>
              <a:t> </a:t>
            </a:r>
            <a:r>
              <a:rPr lang="ru-RU" dirty="0" err="1" smtClean="0">
                <a:effectLst/>
                <a:latin typeface="Bahnschrift SemiBold" panose="020B0502040204020203" pitchFamily="34" charset="0"/>
                <a:ea typeface="Times New Roman" panose="02020603050405020304" pitchFamily="18" charset="0"/>
              </a:rPr>
              <a:t>mə</a:t>
            </a:r>
            <a:r>
              <a:rPr lang="en-US" dirty="0" err="1" smtClean="0">
                <a:effectLst/>
                <a:latin typeface="Bahnschrift SemiBold" panose="020B0502040204020203" pitchFamily="34" charset="0"/>
                <a:ea typeface="Times New Roman" panose="02020603050405020304" pitchFamily="18" charset="0"/>
              </a:rPr>
              <a:t>lumatlar</a:t>
            </a:r>
            <a:r>
              <a:rPr lang="ru-RU" dirty="0" smtClean="0">
                <a:effectLst/>
                <a:latin typeface="Bahnschrift SemiBold" panose="020B0502040204020203" pitchFamily="34" charset="0"/>
                <a:ea typeface="Times New Roman" panose="02020603050405020304" pitchFamily="18" charset="0"/>
              </a:rPr>
              <a:t>ı </a:t>
            </a:r>
            <a:r>
              <a:rPr lang="ru-RU" dirty="0" err="1" smtClean="0">
                <a:effectLst/>
                <a:latin typeface="Bahnschrift SemiBold" panose="020B0502040204020203" pitchFamily="34" charset="0"/>
                <a:ea typeface="Times New Roman" panose="02020603050405020304" pitchFamily="18" charset="0"/>
              </a:rPr>
              <a:t>əldə</a:t>
            </a:r>
            <a:r>
              <a:rPr lang="ru-RU" dirty="0" smtClean="0">
                <a:effectLst/>
                <a:latin typeface="Bahnschrift SemiBold" panose="020B0502040204020203" pitchFamily="34" charset="0"/>
                <a:ea typeface="Times New Roman" panose="02020603050405020304" pitchFamily="18" charset="0"/>
              </a:rPr>
              <a:t> </a:t>
            </a:r>
            <a:r>
              <a:rPr lang="ru-RU" dirty="0" err="1" smtClean="0">
                <a:effectLst/>
                <a:latin typeface="Bahnschrift SemiBold" panose="020B0502040204020203" pitchFamily="34" charset="0"/>
                <a:ea typeface="Times New Roman" panose="02020603050405020304" pitchFamily="18" charset="0"/>
              </a:rPr>
              <a:t>etmək</a:t>
            </a:r>
            <a:r>
              <a:rPr lang="ru-RU" dirty="0" smtClean="0">
                <a:effectLst/>
                <a:latin typeface="Bahnschrift SemiBold" panose="020B0502040204020203" pitchFamily="34" charset="0"/>
                <a:ea typeface="Times New Roman" panose="02020603050405020304" pitchFamily="18" charset="0"/>
              </a:rPr>
              <a:t> </a:t>
            </a:r>
            <a:r>
              <a:rPr lang="ru-RU" dirty="0" err="1" smtClean="0">
                <a:effectLst/>
                <a:latin typeface="Bahnschrift SemiBold" panose="020B0502040204020203" pitchFamily="34" charset="0"/>
                <a:ea typeface="Times New Roman" panose="02020603050405020304" pitchFamily="18" charset="0"/>
              </a:rPr>
              <a:t>və</a:t>
            </a:r>
            <a:r>
              <a:rPr lang="ru-RU" dirty="0" smtClean="0">
                <a:effectLst/>
                <a:latin typeface="Bahnschrift SemiBold" panose="020B0502040204020203" pitchFamily="34" charset="0"/>
                <a:ea typeface="Times New Roman" panose="02020603050405020304" pitchFamily="18" charset="0"/>
              </a:rPr>
              <a:t> </a:t>
            </a:r>
            <a:r>
              <a:rPr lang="ru-RU" dirty="0" err="1" smtClean="0">
                <a:effectLst/>
                <a:latin typeface="Bahnschrift SemiBold" panose="020B0502040204020203" pitchFamily="34" charset="0"/>
                <a:ea typeface="Times New Roman" panose="02020603050405020304" pitchFamily="18" charset="0"/>
              </a:rPr>
              <a:t>ya</a:t>
            </a:r>
            <a:r>
              <a:rPr lang="ru-RU" dirty="0" smtClean="0">
                <a:effectLst/>
                <a:latin typeface="Bahnschrift SemiBold" panose="020B0502040204020203" pitchFamily="34" charset="0"/>
                <a:ea typeface="Times New Roman" panose="02020603050405020304" pitchFamily="18" charset="0"/>
              </a:rPr>
              <a:t> </a:t>
            </a:r>
            <a:r>
              <a:rPr lang="ru-RU" dirty="0" err="1" smtClean="0">
                <a:effectLst/>
                <a:latin typeface="Bahnschrift SemiBold" panose="020B0502040204020203" pitchFamily="34" charset="0"/>
                <a:ea typeface="Times New Roman" panose="02020603050405020304" pitchFamily="18" charset="0"/>
              </a:rPr>
              <a:t>istifadəç</a:t>
            </a:r>
            <a:r>
              <a:rPr lang="en-US" dirty="0" err="1" smtClean="0">
                <a:effectLst/>
                <a:latin typeface="Bahnschrift SemiBold" panose="020B0502040204020203" pitchFamily="34" charset="0"/>
                <a:ea typeface="Times New Roman" panose="02020603050405020304" pitchFamily="18" charset="0"/>
              </a:rPr>
              <a:t>il</a:t>
            </a:r>
            <a:r>
              <a:rPr lang="ru-RU" dirty="0" err="1" smtClean="0">
                <a:effectLst/>
                <a:latin typeface="Bahnschrift SemiBold" panose="020B0502040204020203" pitchFamily="34" charset="0"/>
                <a:ea typeface="Times New Roman" panose="02020603050405020304" pitchFamily="18" charset="0"/>
              </a:rPr>
              <a:t>ərə</a:t>
            </a:r>
            <a:r>
              <a:rPr lang="ru-RU" dirty="0" smtClean="0">
                <a:effectLst/>
                <a:latin typeface="Bahnschrift SemiBold" panose="020B0502040204020203" pitchFamily="34" charset="0"/>
                <a:ea typeface="Times New Roman" panose="02020603050405020304" pitchFamily="18" charset="0"/>
              </a:rPr>
              <a:t> </a:t>
            </a:r>
            <a:r>
              <a:rPr lang="en-US" dirty="0" err="1" smtClean="0">
                <a:effectLst/>
                <a:latin typeface="Bahnschrift SemiBold" panose="020B0502040204020203" pitchFamily="34" charset="0"/>
                <a:ea typeface="Times New Roman" panose="02020603050405020304" pitchFamily="18" charset="0"/>
              </a:rPr>
              <a:t>bir</a:t>
            </a:r>
            <a:r>
              <a:rPr lang="ru-RU" dirty="0" smtClean="0">
                <a:effectLst/>
                <a:latin typeface="Bahnschrift SemiBold" panose="020B0502040204020203" pitchFamily="34" charset="0"/>
                <a:ea typeface="Times New Roman" panose="02020603050405020304" pitchFamily="18" charset="0"/>
              </a:rPr>
              <a:t> ş</a:t>
            </a:r>
            <a:r>
              <a:rPr lang="en-US" dirty="0" err="1" smtClean="0">
                <a:effectLst/>
                <a:latin typeface="Bahnschrift SemiBold" panose="020B0502040204020203" pitchFamily="34" charset="0"/>
                <a:ea typeface="Times New Roman" panose="02020603050405020304" pitchFamily="18" charset="0"/>
              </a:rPr>
              <a:t>ey</a:t>
            </a:r>
            <a:r>
              <a:rPr lang="en-US" dirty="0" smtClean="0">
                <a:effectLst/>
                <a:latin typeface="Bahnschrift SemiBold" panose="020B0502040204020203" pitchFamily="34" charset="0"/>
                <a:ea typeface="Times New Roman" panose="02020603050405020304" pitchFamily="18" charset="0"/>
              </a:rPr>
              <a:t> </a:t>
            </a:r>
            <a:r>
              <a:rPr lang="en-US" dirty="0" err="1" smtClean="0">
                <a:effectLst/>
                <a:latin typeface="Bahnschrift SemiBold" panose="020B0502040204020203" pitchFamily="34" charset="0"/>
                <a:ea typeface="Times New Roman" panose="02020603050405020304" pitchFamily="18" charset="0"/>
              </a:rPr>
              <a:t>etm</a:t>
            </a:r>
            <a:r>
              <a:rPr lang="ru-RU" dirty="0" smtClean="0">
                <a:effectLst/>
                <a:latin typeface="Bahnschrift SemiBold" panose="020B0502040204020203" pitchFamily="34" charset="0"/>
                <a:ea typeface="Times New Roman" panose="02020603050405020304" pitchFamily="18" charset="0"/>
              </a:rPr>
              <a:t>ə</a:t>
            </a:r>
            <a:r>
              <a:rPr lang="en-US" dirty="0" smtClean="0">
                <a:effectLst/>
                <a:latin typeface="Bahnschrift SemiBold" panose="020B0502040204020203" pitchFamily="34" charset="0"/>
                <a:ea typeface="Times New Roman" panose="02020603050405020304" pitchFamily="18" charset="0"/>
              </a:rPr>
              <a:t>k</a:t>
            </a:r>
            <a:r>
              <a:rPr lang="ru-RU" dirty="0" smtClean="0">
                <a:effectLst/>
                <a:latin typeface="Bahnschrift SemiBold" panose="020B0502040204020203" pitchFamily="34" charset="0"/>
                <a:ea typeface="Times New Roman" panose="02020603050405020304" pitchFamily="18" charset="0"/>
              </a:rPr>
              <a:t> </a:t>
            </a:r>
            <a:r>
              <a:rPr lang="ru-RU" dirty="0" err="1" smtClean="0">
                <a:effectLst/>
                <a:latin typeface="Bahnschrift SemiBold" panose="020B0502040204020203" pitchFamily="34" charset="0"/>
                <a:ea typeface="Times New Roman" panose="02020603050405020304" pitchFamily="18" charset="0"/>
              </a:rPr>
              <a:t>üçü</a:t>
            </a:r>
            <a:r>
              <a:rPr lang="en-US" dirty="0" smtClean="0">
                <a:effectLst/>
                <a:latin typeface="Bahnschrift SemiBold" panose="020B0502040204020203" pitchFamily="34" charset="0"/>
                <a:ea typeface="Times New Roman" panose="02020603050405020304" pitchFamily="18" charset="0"/>
              </a:rPr>
              <a:t>n t</a:t>
            </a:r>
            <a:r>
              <a:rPr lang="ru-RU" dirty="0" err="1" smtClean="0">
                <a:effectLst/>
                <a:latin typeface="Bahnschrift SemiBold" panose="020B0502040204020203" pitchFamily="34" charset="0"/>
                <a:ea typeface="Times New Roman" panose="02020603050405020304" pitchFamily="18" charset="0"/>
              </a:rPr>
              <a:t>əsir</a:t>
            </a:r>
            <a:r>
              <a:rPr lang="ru-RU" dirty="0" smtClean="0">
                <a:effectLst/>
                <a:latin typeface="Bahnschrift SemiBold" panose="020B0502040204020203" pitchFamily="34" charset="0"/>
                <a:ea typeface="Times New Roman" panose="02020603050405020304" pitchFamily="18" charset="0"/>
              </a:rPr>
              <a:t> </a:t>
            </a:r>
            <a:r>
              <a:rPr lang="ru-RU" dirty="0" err="1" smtClean="0">
                <a:effectLst/>
                <a:latin typeface="Bahnschrift SemiBold" panose="020B0502040204020203" pitchFamily="34" charset="0"/>
                <a:ea typeface="Times New Roman" panose="02020603050405020304" pitchFamily="18" charset="0"/>
              </a:rPr>
              <a:t>etmə</a:t>
            </a:r>
            <a:r>
              <a:rPr lang="ru-RU" dirty="0" smtClean="0">
                <a:effectLst/>
                <a:latin typeface="Bahnschrift SemiBold" panose="020B0502040204020203" pitchFamily="34" charset="0"/>
                <a:ea typeface="Times New Roman" panose="02020603050405020304" pitchFamily="18" charset="0"/>
              </a:rPr>
              <a:t> </a:t>
            </a:r>
            <a:r>
              <a:rPr lang="ru-RU" dirty="0" err="1" smtClean="0">
                <a:effectLst/>
                <a:latin typeface="Bahnschrift SemiBold" panose="020B0502040204020203" pitchFamily="34" charset="0"/>
                <a:ea typeface="Times New Roman" panose="02020603050405020304" pitchFamily="18" charset="0"/>
              </a:rPr>
              <a:t>məqsədi</a:t>
            </a:r>
            <a:r>
              <a:rPr lang="ru-RU" dirty="0" smtClean="0">
                <a:effectLst/>
                <a:latin typeface="Bahnschrift SemiBold" panose="020B0502040204020203" pitchFamily="34" charset="0"/>
                <a:ea typeface="Times New Roman" panose="02020603050405020304" pitchFamily="18" charset="0"/>
              </a:rPr>
              <a:t> </a:t>
            </a:r>
            <a:r>
              <a:rPr lang="ru-RU" dirty="0" err="1" smtClean="0">
                <a:effectLst/>
                <a:latin typeface="Bahnschrift SemiBold" panose="020B0502040204020203" pitchFamily="34" charset="0"/>
                <a:ea typeface="Times New Roman" panose="02020603050405020304" pitchFamily="18" charset="0"/>
              </a:rPr>
              <a:t>ilə</a:t>
            </a:r>
            <a:r>
              <a:rPr lang="ru-RU" dirty="0" smtClean="0">
                <a:effectLst/>
                <a:latin typeface="Bahnschrift SemiBold" panose="020B0502040204020203" pitchFamily="34" charset="0"/>
                <a:ea typeface="Times New Roman" panose="02020603050405020304" pitchFamily="18" charset="0"/>
              </a:rPr>
              <a:t> </a:t>
            </a:r>
            <a:r>
              <a:rPr lang="en-US" dirty="0" err="1" smtClean="0">
                <a:effectLst/>
                <a:latin typeface="Bahnschrift SemiBold" panose="020B0502040204020203" pitchFamily="34" charset="0"/>
                <a:ea typeface="Times New Roman" panose="02020603050405020304" pitchFamily="18" charset="0"/>
              </a:rPr>
              <a:t>etibarl</a:t>
            </a:r>
            <a:r>
              <a:rPr lang="ru-RU" dirty="0" smtClean="0">
                <a:effectLst/>
                <a:latin typeface="Bahnschrift SemiBold" panose="020B0502040204020203" pitchFamily="34" charset="0"/>
                <a:ea typeface="Times New Roman" panose="02020603050405020304" pitchFamily="18" charset="0"/>
              </a:rPr>
              <a:t>ı </a:t>
            </a:r>
            <a:r>
              <a:rPr lang="en-US" dirty="0" smtClean="0">
                <a:effectLst/>
                <a:latin typeface="Bahnschrift SemiBold" panose="020B0502040204020203" pitchFamily="34" charset="0"/>
                <a:ea typeface="Times New Roman" panose="02020603050405020304" pitchFamily="18" charset="0"/>
              </a:rPr>
              <a:t>m</a:t>
            </a:r>
            <a:r>
              <a:rPr lang="ru-RU" dirty="0" err="1" smtClean="0">
                <a:effectLst/>
                <a:latin typeface="Bahnschrift SemiBold" panose="020B0502040204020203" pitchFamily="34" charset="0"/>
                <a:ea typeface="Times New Roman" panose="02020603050405020304" pitchFamily="18" charset="0"/>
              </a:rPr>
              <a:t>ənbələrdə</a:t>
            </a:r>
            <a:r>
              <a:rPr lang="en-US" dirty="0" smtClean="0">
                <a:effectLst/>
                <a:latin typeface="Bahnschrift SemiBold" panose="020B0502040204020203" pitchFamily="34" charset="0"/>
                <a:ea typeface="Times New Roman" panose="02020603050405020304" pitchFamily="18" charset="0"/>
              </a:rPr>
              <a:t>n g</a:t>
            </a:r>
            <a:r>
              <a:rPr lang="ru-RU" dirty="0" smtClean="0">
                <a:effectLst/>
                <a:latin typeface="Bahnschrift SemiBold" panose="020B0502040204020203" pitchFamily="34" charset="0"/>
                <a:ea typeface="Times New Roman" panose="02020603050405020304" pitchFamily="18" charset="0"/>
              </a:rPr>
              <a:t>ö</a:t>
            </a:r>
            <a:r>
              <a:rPr lang="en-US" dirty="0" smtClean="0">
                <a:effectLst/>
                <a:latin typeface="Bahnschrift SemiBold" panose="020B0502040204020203" pitchFamily="34" charset="0"/>
                <a:ea typeface="Times New Roman" panose="02020603050405020304" pitchFamily="18" charset="0"/>
              </a:rPr>
              <a:t>r</a:t>
            </a:r>
            <a:r>
              <a:rPr lang="ru-RU" dirty="0" smtClean="0">
                <a:effectLst/>
                <a:latin typeface="Bahnschrift SemiBold" panose="020B0502040204020203" pitchFamily="34" charset="0"/>
                <a:ea typeface="Times New Roman" panose="02020603050405020304" pitchFamily="18" charset="0"/>
              </a:rPr>
              <a:t>ü</a:t>
            </a:r>
            <a:r>
              <a:rPr lang="en-US" dirty="0" smtClean="0">
                <a:effectLst/>
                <a:latin typeface="Bahnschrift SemiBold" panose="020B0502040204020203" pitchFamily="34" charset="0"/>
                <a:ea typeface="Times New Roman" panose="02020603050405020304" pitchFamily="18" charset="0"/>
              </a:rPr>
              <a:t>n</a:t>
            </a:r>
            <a:r>
              <a:rPr lang="ru-RU" dirty="0" smtClean="0">
                <a:effectLst/>
                <a:latin typeface="Bahnschrift SemiBold" panose="020B0502040204020203" pitchFamily="34" charset="0"/>
                <a:ea typeface="Times New Roman" panose="02020603050405020304" pitchFamily="18" charset="0"/>
              </a:rPr>
              <a:t>ə</a:t>
            </a:r>
            <a:r>
              <a:rPr lang="en-US" dirty="0" smtClean="0">
                <a:effectLst/>
                <a:latin typeface="Bahnschrift SemiBold" panose="020B0502040204020203" pitchFamily="34" charset="0"/>
                <a:ea typeface="Times New Roman" panose="02020603050405020304" pitchFamily="18" charset="0"/>
              </a:rPr>
              <a:t>n e</a:t>
            </a:r>
            <a:r>
              <a:rPr lang="ru-RU" dirty="0" smtClean="0">
                <a:effectLst/>
                <a:latin typeface="Bahnschrift SemiBold" panose="020B0502040204020203" pitchFamily="34" charset="0"/>
                <a:ea typeface="Times New Roman" panose="02020603050405020304" pitchFamily="18" charset="0"/>
              </a:rPr>
              <a:t>-</a:t>
            </a:r>
            <a:r>
              <a:rPr lang="en-US" dirty="0" err="1" smtClean="0">
                <a:effectLst/>
                <a:latin typeface="Bahnschrift SemiBold" panose="020B0502040204020203" pitchFamily="34" charset="0"/>
                <a:ea typeface="Times New Roman" panose="02020603050405020304" pitchFamily="18" charset="0"/>
              </a:rPr>
              <a:t>po</a:t>
            </a:r>
            <a:r>
              <a:rPr lang="ru-RU" dirty="0" smtClean="0">
                <a:effectLst/>
                <a:latin typeface="Bahnschrift SemiBold" panose="020B0502040204020203" pitchFamily="34" charset="0"/>
                <a:ea typeface="Times New Roman" panose="02020603050405020304" pitchFamily="18" charset="0"/>
              </a:rPr>
              <a:t>ç</a:t>
            </a:r>
            <a:r>
              <a:rPr lang="en-US" dirty="0" err="1" smtClean="0">
                <a:effectLst/>
                <a:latin typeface="Bahnschrift SemiBold" panose="020B0502040204020203" pitchFamily="34" charset="0"/>
                <a:ea typeface="Times New Roman" panose="02020603050405020304" pitchFamily="18" charset="0"/>
              </a:rPr>
              <a:t>tlar</a:t>
            </a:r>
            <a:r>
              <a:rPr lang="ru-RU" dirty="0" smtClean="0">
                <a:effectLst/>
                <a:latin typeface="Bahnschrift SemiBold" panose="020B0502040204020203" pitchFamily="34" charset="0"/>
                <a:ea typeface="Times New Roman" panose="02020603050405020304" pitchFamily="18" charset="0"/>
              </a:rPr>
              <a:t>ı</a:t>
            </a:r>
            <a:r>
              <a:rPr lang="en-US" dirty="0" smtClean="0">
                <a:effectLst/>
                <a:latin typeface="Bahnschrift SemiBold" panose="020B0502040204020203" pitchFamily="34" charset="0"/>
                <a:ea typeface="Times New Roman" panose="02020603050405020304" pitchFamily="18" charset="0"/>
              </a:rPr>
              <a:t>n g</a:t>
            </a:r>
            <a:r>
              <a:rPr lang="ru-RU" dirty="0" smtClean="0">
                <a:effectLst/>
                <a:latin typeface="Bahnschrift SemiBold" panose="020B0502040204020203" pitchFamily="34" charset="0"/>
                <a:ea typeface="Times New Roman" panose="02020603050405020304" pitchFamily="18" charset="0"/>
              </a:rPr>
              <a:t>ö</a:t>
            </a:r>
            <a:r>
              <a:rPr lang="en-US" dirty="0" err="1" smtClean="0">
                <a:effectLst/>
                <a:latin typeface="Bahnschrift SemiBold" panose="020B0502040204020203" pitchFamily="34" charset="0"/>
                <a:ea typeface="Times New Roman" panose="02020603050405020304" pitchFamily="18" charset="0"/>
              </a:rPr>
              <a:t>nd</a:t>
            </a:r>
            <a:r>
              <a:rPr lang="ru-RU" dirty="0" err="1" smtClean="0">
                <a:effectLst/>
                <a:latin typeface="Bahnschrift SemiBold" panose="020B0502040204020203" pitchFamily="34" charset="0"/>
                <a:ea typeface="Times New Roman" panose="02020603050405020304" pitchFamily="18" charset="0"/>
              </a:rPr>
              <a:t>ərilməsi</a:t>
            </a:r>
            <a:r>
              <a:rPr lang="ru-RU" dirty="0" smtClean="0">
                <a:effectLst/>
                <a:latin typeface="Bahnschrift SemiBold" panose="020B0502040204020203" pitchFamily="34" charset="0"/>
                <a:ea typeface="Times New Roman" panose="02020603050405020304" pitchFamily="18" charset="0"/>
              </a:rPr>
              <a:t> </a:t>
            </a:r>
            <a:r>
              <a:rPr lang="ru-RU" dirty="0" err="1" smtClean="0">
                <a:effectLst/>
                <a:latin typeface="Bahnschrift SemiBold" panose="020B0502040204020203" pitchFamily="34" charset="0"/>
                <a:ea typeface="Times New Roman" panose="02020603050405020304" pitchFamily="18" charset="0"/>
              </a:rPr>
              <a:t>tə</a:t>
            </a:r>
            <a:r>
              <a:rPr lang="en-US" dirty="0" err="1" smtClean="0">
                <a:effectLst/>
                <a:latin typeface="Bahnschrift SemiBold" panose="020B0502040204020203" pitchFamily="34" charset="0"/>
                <a:ea typeface="Times New Roman" panose="02020603050405020304" pitchFamily="18" charset="0"/>
              </a:rPr>
              <a:t>cr</a:t>
            </a:r>
            <a:r>
              <a:rPr lang="ru-RU" dirty="0" smtClean="0">
                <a:effectLst/>
                <a:latin typeface="Bahnschrift SemiBold" panose="020B0502040204020203" pitchFamily="34" charset="0"/>
                <a:ea typeface="Times New Roman" panose="02020603050405020304" pitchFamily="18" charset="0"/>
              </a:rPr>
              <a:t>ü</a:t>
            </a:r>
            <a:r>
              <a:rPr lang="en-US" dirty="0" smtClean="0">
                <a:effectLst/>
                <a:latin typeface="Bahnschrift SemiBold" panose="020B0502040204020203" pitchFamily="34" charset="0"/>
                <a:ea typeface="Times New Roman" panose="02020603050405020304" pitchFamily="18" charset="0"/>
              </a:rPr>
              <a:t>b</a:t>
            </a:r>
            <a:r>
              <a:rPr lang="ru-RU" dirty="0" smtClean="0">
                <a:effectLst/>
                <a:latin typeface="Bahnschrift SemiBold" panose="020B0502040204020203" pitchFamily="34" charset="0"/>
                <a:ea typeface="Times New Roman" panose="02020603050405020304" pitchFamily="18" charset="0"/>
              </a:rPr>
              <a:t>ə</a:t>
            </a:r>
            <a:r>
              <a:rPr lang="en-US" dirty="0" err="1" smtClean="0">
                <a:effectLst/>
                <a:latin typeface="Bahnschrift SemiBold" panose="020B0502040204020203" pitchFamily="34" charset="0"/>
                <a:ea typeface="Times New Roman" panose="02020603050405020304" pitchFamily="18" charset="0"/>
              </a:rPr>
              <a:t>sidir</a:t>
            </a:r>
            <a:r>
              <a:rPr lang="ru-RU" dirty="0" smtClean="0">
                <a:effectLst/>
                <a:latin typeface="Bahnschrift SemiBold" panose="020B0502040204020203" pitchFamily="34" charset="0"/>
                <a:ea typeface="Times New Roman" panose="02020603050405020304" pitchFamily="18" charset="0"/>
              </a:rPr>
              <a:t>.</a:t>
            </a:r>
            <a:endParaRPr lang="en-US" dirty="0">
              <a:latin typeface="Bahnschrift SemiBold" panose="020B0502040204020203" pitchFamily="34" charset="0"/>
            </a:endParaRPr>
          </a:p>
        </p:txBody>
      </p:sp>
      <p:sp>
        <p:nvSpPr>
          <p:cNvPr id="14" name="Rectangle 13"/>
          <p:cNvSpPr/>
          <p:nvPr/>
        </p:nvSpPr>
        <p:spPr>
          <a:xfrm>
            <a:off x="68238" y="2615483"/>
            <a:ext cx="5459106" cy="1200329"/>
          </a:xfrm>
          <a:prstGeom prst="rect">
            <a:avLst/>
          </a:prstGeom>
        </p:spPr>
        <p:txBody>
          <a:bodyPr wrap="square">
            <a:spAutoFit/>
          </a:bodyPr>
          <a:lstStyle/>
          <a:p>
            <a:r>
              <a:rPr lang="en-US" dirty="0" err="1" smtClean="0">
                <a:effectLst/>
                <a:latin typeface="Bahnschrift SemiBold" panose="020B0502040204020203" pitchFamily="34" charset="0"/>
                <a:ea typeface="Times New Roman" panose="02020603050405020304" pitchFamily="18" charset="0"/>
              </a:rPr>
              <a:t>Sosial</a:t>
            </a:r>
            <a:r>
              <a:rPr lang="en-US" dirty="0" smtClean="0">
                <a:effectLst/>
                <a:latin typeface="Bahnschrift SemiBold" panose="020B0502040204020203" pitchFamily="34" charset="0"/>
                <a:ea typeface="Times New Roman" panose="02020603050405020304" pitchFamily="18" charset="0"/>
              </a:rPr>
              <a:t> m</a:t>
            </a:r>
            <a:r>
              <a:rPr lang="ru-RU" dirty="0" smtClean="0">
                <a:effectLst/>
                <a:latin typeface="Bahnschrift SemiBold" panose="020B0502040204020203" pitchFamily="34" charset="0"/>
                <a:ea typeface="Times New Roman" panose="02020603050405020304" pitchFamily="18" charset="0"/>
              </a:rPr>
              <a:t>ü</a:t>
            </a:r>
            <a:r>
              <a:rPr lang="en-US" dirty="0" smtClean="0">
                <a:effectLst/>
                <a:latin typeface="Bahnschrift SemiBold" panose="020B0502040204020203" pitchFamily="34" charset="0"/>
                <a:ea typeface="Times New Roman" panose="02020603050405020304" pitchFamily="18" charset="0"/>
              </a:rPr>
              <a:t>h</a:t>
            </a:r>
            <a:r>
              <a:rPr lang="ru-RU" dirty="0" err="1" smtClean="0">
                <a:effectLst/>
                <a:latin typeface="Bahnschrift SemiBold" panose="020B0502040204020203" pitchFamily="34" charset="0"/>
                <a:ea typeface="Times New Roman" panose="02020603050405020304" pitchFamily="18" charset="0"/>
              </a:rPr>
              <a:t>əndislik</a:t>
            </a:r>
            <a:r>
              <a:rPr lang="ru-RU" dirty="0" smtClean="0">
                <a:effectLst/>
                <a:latin typeface="Bahnschrift SemiBold" panose="020B0502040204020203" pitchFamily="34" charset="0"/>
                <a:ea typeface="Times New Roman" panose="02020603050405020304" pitchFamily="18" charset="0"/>
              </a:rPr>
              <a:t> </a:t>
            </a:r>
            <a:r>
              <a:rPr lang="ru-RU" dirty="0" err="1" smtClean="0">
                <a:effectLst/>
                <a:latin typeface="Bahnschrift SemiBold" panose="020B0502040204020203" pitchFamily="34" charset="0"/>
                <a:ea typeface="Times New Roman" panose="02020603050405020304" pitchFamily="18" charset="0"/>
              </a:rPr>
              <a:t>və</a:t>
            </a:r>
            <a:r>
              <a:rPr lang="ru-RU" dirty="0" smtClean="0">
                <a:effectLst/>
                <a:latin typeface="Bahnschrift SemiBold" panose="020B0502040204020203" pitchFamily="34" charset="0"/>
                <a:ea typeface="Times New Roman" panose="02020603050405020304" pitchFamily="18" charset="0"/>
              </a:rPr>
              <a:t> </a:t>
            </a:r>
            <a:r>
              <a:rPr lang="ru-RU" dirty="0" err="1" smtClean="0">
                <a:effectLst/>
                <a:latin typeface="Bahnschrift SemiBold" panose="020B0502040204020203" pitchFamily="34" charset="0"/>
                <a:ea typeface="Times New Roman" panose="02020603050405020304" pitchFamily="18" charset="0"/>
              </a:rPr>
              <a:t>texniki</a:t>
            </a:r>
            <a:r>
              <a:rPr lang="ru-RU" dirty="0" smtClean="0">
                <a:effectLst/>
                <a:latin typeface="Bahnschrift SemiBold" panose="020B0502040204020203" pitchFamily="34" charset="0"/>
                <a:ea typeface="Times New Roman" panose="02020603050405020304" pitchFamily="18" charset="0"/>
              </a:rPr>
              <a:t> </a:t>
            </a:r>
            <a:r>
              <a:rPr lang="ru-RU" dirty="0" err="1" smtClean="0">
                <a:effectLst/>
                <a:latin typeface="Bahnschrift SemiBold" panose="020B0502040204020203" pitchFamily="34" charset="0"/>
                <a:ea typeface="Times New Roman" panose="02020603050405020304" pitchFamily="18" charset="0"/>
              </a:rPr>
              <a:t>hiylələri</a:t>
            </a:r>
            <a:r>
              <a:rPr lang="ru-RU" dirty="0" smtClean="0">
                <a:effectLst/>
                <a:latin typeface="Bahnschrift SemiBold" panose="020B0502040204020203" pitchFamily="34" charset="0"/>
                <a:ea typeface="Times New Roman" panose="02020603050405020304" pitchFamily="18" charset="0"/>
              </a:rPr>
              <a:t> </a:t>
            </a:r>
            <a:r>
              <a:rPr lang="ru-RU" dirty="0" err="1" smtClean="0">
                <a:effectLst/>
                <a:latin typeface="Bahnschrift SemiBold" panose="020B0502040204020203" pitchFamily="34" charset="0"/>
                <a:ea typeface="Times New Roman" panose="02020603050405020304" pitchFamily="18" charset="0"/>
              </a:rPr>
              <a:t>birləş</a:t>
            </a:r>
            <a:r>
              <a:rPr lang="en-US" dirty="0" err="1" smtClean="0">
                <a:effectLst/>
                <a:latin typeface="Bahnschrift SemiBold" panose="020B0502040204020203" pitchFamily="34" charset="0"/>
                <a:ea typeface="Times New Roman" panose="02020603050405020304" pitchFamily="18" charset="0"/>
              </a:rPr>
              <a:t>dirir</a:t>
            </a:r>
            <a:r>
              <a:rPr lang="ru-RU" dirty="0" smtClean="0">
                <a:effectLst/>
                <a:latin typeface="Bahnschrift SemiBold" panose="020B0502040204020203" pitchFamily="34" charset="0"/>
                <a:ea typeface="Times New Roman" panose="02020603050405020304" pitchFamily="18" charset="0"/>
              </a:rPr>
              <a:t>. </a:t>
            </a:r>
            <a:r>
              <a:rPr lang="en-US" dirty="0" smtClean="0">
                <a:effectLst/>
                <a:latin typeface="Bahnschrift SemiBold" panose="020B0502040204020203" pitchFamily="34" charset="0"/>
                <a:ea typeface="Times New Roman" panose="02020603050405020304" pitchFamily="18" charset="0"/>
              </a:rPr>
              <a:t>Bu</a:t>
            </a:r>
            <a:r>
              <a:rPr lang="ru-RU" dirty="0" smtClean="0">
                <a:effectLst/>
                <a:latin typeface="Bahnschrift SemiBold" panose="020B0502040204020203" pitchFamily="34" charset="0"/>
                <a:ea typeface="Times New Roman" panose="02020603050405020304" pitchFamily="18" charset="0"/>
              </a:rPr>
              <a:t>, </a:t>
            </a:r>
            <a:r>
              <a:rPr lang="en-US" dirty="0" err="1" smtClean="0">
                <a:effectLst/>
                <a:latin typeface="Bahnschrift SemiBold" panose="020B0502040204020203" pitchFamily="34" charset="0"/>
                <a:ea typeface="Times New Roman" panose="02020603050405020304" pitchFamily="18" charset="0"/>
              </a:rPr>
              <a:t>komp</a:t>
            </a:r>
            <a:r>
              <a:rPr lang="ru-RU" dirty="0" smtClean="0">
                <a:effectLst/>
                <a:latin typeface="Bahnschrift SemiBold" panose="020B0502040204020203" pitchFamily="34" charset="0"/>
                <a:ea typeface="Times New Roman" panose="02020603050405020304" pitchFamily="18" charset="0"/>
              </a:rPr>
              <a:t>ü</a:t>
            </a:r>
            <a:r>
              <a:rPr lang="en-US" dirty="0" err="1" smtClean="0">
                <a:effectLst/>
                <a:latin typeface="Bahnschrift SemiBold" panose="020B0502040204020203" pitchFamily="34" charset="0"/>
                <a:ea typeface="Times New Roman" panose="02020603050405020304" pitchFamily="18" charset="0"/>
              </a:rPr>
              <a:t>teriniz</a:t>
            </a:r>
            <a:r>
              <a:rPr lang="ru-RU" dirty="0" smtClean="0">
                <a:effectLst/>
                <a:latin typeface="Bahnschrift SemiBold" panose="020B0502040204020203" pitchFamily="34" charset="0"/>
                <a:ea typeface="Times New Roman" panose="02020603050405020304" pitchFamily="18" charset="0"/>
              </a:rPr>
              <a:t>ə </a:t>
            </a:r>
            <a:r>
              <a:rPr lang="ru-RU" dirty="0" err="1" smtClean="0">
                <a:effectLst/>
                <a:latin typeface="Bahnschrift SemiBold" panose="020B0502040204020203" pitchFamily="34" charset="0"/>
                <a:ea typeface="Times New Roman" panose="02020603050405020304" pitchFamily="18" charset="0"/>
              </a:rPr>
              <a:t>zərə</a:t>
            </a:r>
            <a:r>
              <a:rPr lang="en-US" dirty="0" err="1" smtClean="0">
                <a:effectLst/>
                <a:latin typeface="Bahnschrift SemiBold" panose="020B0502040204020203" pitchFamily="34" charset="0"/>
                <a:ea typeface="Times New Roman" panose="02020603050405020304" pitchFamily="18" charset="0"/>
              </a:rPr>
              <a:t>rli</a:t>
            </a:r>
            <a:r>
              <a:rPr lang="en-US" dirty="0" smtClean="0">
                <a:effectLst/>
                <a:latin typeface="Bahnschrift SemiBold" panose="020B0502040204020203" pitchFamily="34" charset="0"/>
                <a:ea typeface="Times New Roman" panose="02020603050405020304" pitchFamily="18" charset="0"/>
              </a:rPr>
              <a:t> </a:t>
            </a:r>
            <a:r>
              <a:rPr lang="en-US" dirty="0" err="1" smtClean="0">
                <a:effectLst/>
                <a:latin typeface="Bahnschrift SemiBold" panose="020B0502040204020203" pitchFamily="34" charset="0"/>
                <a:ea typeface="Times New Roman" panose="02020603050405020304" pitchFamily="18" charset="0"/>
              </a:rPr>
              <a:t>proqram</a:t>
            </a:r>
            <a:r>
              <a:rPr lang="en-US" dirty="0" smtClean="0">
                <a:effectLst/>
                <a:latin typeface="Bahnschrift SemiBold" panose="020B0502040204020203" pitchFamily="34" charset="0"/>
                <a:ea typeface="Times New Roman" panose="02020603050405020304" pitchFamily="18" charset="0"/>
              </a:rPr>
              <a:t> y</a:t>
            </a:r>
            <a:r>
              <a:rPr lang="ru-RU" dirty="0" smtClean="0">
                <a:effectLst/>
                <a:latin typeface="Bahnschrift SemiBold" panose="020B0502040204020203" pitchFamily="34" charset="0"/>
                <a:ea typeface="Times New Roman" panose="02020603050405020304" pitchFamily="18" charset="0"/>
              </a:rPr>
              <a:t>ü</a:t>
            </a:r>
            <a:r>
              <a:rPr lang="en-US" dirty="0" smtClean="0">
                <a:effectLst/>
                <a:latin typeface="Bahnschrift SemiBold" panose="020B0502040204020203" pitchFamily="34" charset="0"/>
                <a:ea typeface="Times New Roman" panose="02020603050405020304" pitchFamily="18" charset="0"/>
              </a:rPr>
              <a:t>kl</a:t>
            </a:r>
            <a:r>
              <a:rPr lang="ru-RU" dirty="0" err="1" smtClean="0">
                <a:effectLst/>
                <a:latin typeface="Bahnschrift SemiBold" panose="020B0502040204020203" pitchFamily="34" charset="0"/>
                <a:ea typeface="Times New Roman" panose="02020603050405020304" pitchFamily="18" charset="0"/>
              </a:rPr>
              <a:t>əyə</a:t>
            </a:r>
            <a:r>
              <a:rPr lang="en-US" dirty="0" smtClean="0">
                <a:effectLst/>
                <a:latin typeface="Bahnschrift SemiBold" panose="020B0502040204020203" pitchFamily="34" charset="0"/>
                <a:ea typeface="Times New Roman" panose="02020603050405020304" pitchFamily="18" charset="0"/>
              </a:rPr>
              <a:t>n </a:t>
            </a:r>
            <a:r>
              <a:rPr lang="en-US" dirty="0" err="1" smtClean="0">
                <a:effectLst/>
                <a:latin typeface="Bahnschrift SemiBold" panose="020B0502040204020203" pitchFamily="34" charset="0"/>
                <a:ea typeface="Times New Roman" panose="02020603050405020304" pitchFamily="18" charset="0"/>
              </a:rPr>
              <a:t>bir</a:t>
            </a:r>
            <a:r>
              <a:rPr lang="en-US" dirty="0" smtClean="0">
                <a:effectLst/>
                <a:latin typeface="Bahnschrift SemiBold" panose="020B0502040204020203" pitchFamily="34" charset="0"/>
                <a:ea typeface="Times New Roman" panose="02020603050405020304" pitchFamily="18" charset="0"/>
              </a:rPr>
              <a:t> e</a:t>
            </a:r>
            <a:r>
              <a:rPr lang="ru-RU" dirty="0" smtClean="0">
                <a:effectLst/>
                <a:latin typeface="Bahnschrift SemiBold" panose="020B0502040204020203" pitchFamily="34" charset="0"/>
                <a:ea typeface="Times New Roman" panose="02020603050405020304" pitchFamily="18" charset="0"/>
              </a:rPr>
              <a:t>-</a:t>
            </a:r>
            <a:r>
              <a:rPr lang="en-US" dirty="0" err="1" smtClean="0">
                <a:effectLst/>
                <a:latin typeface="Bahnschrift SemiBold" panose="020B0502040204020203" pitchFamily="34" charset="0"/>
                <a:ea typeface="Times New Roman" panose="02020603050405020304" pitchFamily="18" charset="0"/>
              </a:rPr>
              <a:t>po</a:t>
            </a:r>
            <a:r>
              <a:rPr lang="ru-RU" dirty="0" smtClean="0">
                <a:effectLst/>
                <a:latin typeface="Bahnschrift SemiBold" panose="020B0502040204020203" pitchFamily="34" charset="0"/>
                <a:ea typeface="Times New Roman" panose="02020603050405020304" pitchFamily="18" charset="0"/>
              </a:rPr>
              <a:t>ç</a:t>
            </a:r>
            <a:r>
              <a:rPr lang="en-US" dirty="0" smtClean="0">
                <a:effectLst/>
                <a:latin typeface="Bahnschrift SemiBold" panose="020B0502040204020203" pitchFamily="34" charset="0"/>
                <a:ea typeface="Times New Roman" panose="02020603050405020304" pitchFamily="18" charset="0"/>
              </a:rPr>
              <a:t>ta </a:t>
            </a:r>
            <a:r>
              <a:rPr lang="ru-RU" dirty="0" err="1" smtClean="0">
                <a:effectLst/>
                <a:latin typeface="Bahnschrift SemiBold" panose="020B0502040204020203" pitchFamily="34" charset="0"/>
                <a:ea typeface="Times New Roman" panose="02020603050405020304" pitchFamily="18" charset="0"/>
              </a:rPr>
              <a:t>əlavə</a:t>
            </a:r>
            <a:r>
              <a:rPr lang="ru-RU" dirty="0" smtClean="0">
                <a:effectLst/>
                <a:latin typeface="Bahnschrift SemiBold" panose="020B0502040204020203" pitchFamily="34" charset="0"/>
                <a:ea typeface="Times New Roman" panose="02020603050405020304" pitchFamily="18" charset="0"/>
              </a:rPr>
              <a:t> </a:t>
            </a:r>
            <a:r>
              <a:rPr lang="ru-RU" dirty="0" err="1" smtClean="0">
                <a:effectLst/>
                <a:latin typeface="Bahnschrift SemiBold" panose="020B0502040204020203" pitchFamily="34" charset="0"/>
                <a:ea typeface="Times New Roman" panose="02020603050405020304" pitchFamily="18" charset="0"/>
              </a:rPr>
              <a:t>ola</a:t>
            </a:r>
            <a:r>
              <a:rPr lang="ru-RU" dirty="0" smtClean="0">
                <a:effectLst/>
                <a:latin typeface="Bahnschrift SemiBold" panose="020B0502040204020203" pitchFamily="34" charset="0"/>
                <a:ea typeface="Times New Roman" panose="02020603050405020304" pitchFamily="18" charset="0"/>
              </a:rPr>
              <a:t> </a:t>
            </a:r>
            <a:r>
              <a:rPr lang="ru-RU" dirty="0" err="1" smtClean="0">
                <a:effectLst/>
                <a:latin typeface="Bahnschrift SemiBold" panose="020B0502040204020203" pitchFamily="34" charset="0"/>
                <a:ea typeface="Times New Roman" panose="02020603050405020304" pitchFamily="18" charset="0"/>
              </a:rPr>
              <a:t>bilər</a:t>
            </a:r>
            <a:r>
              <a:rPr lang="ru-RU" dirty="0" smtClean="0">
                <a:effectLst/>
                <a:latin typeface="Bahnschrift SemiBold" panose="020B0502040204020203" pitchFamily="34" charset="0"/>
                <a:ea typeface="Times New Roman" panose="02020603050405020304" pitchFamily="18" charset="0"/>
              </a:rPr>
              <a:t>. </a:t>
            </a:r>
            <a:r>
              <a:rPr lang="ru-RU" dirty="0" err="1" smtClean="0">
                <a:effectLst/>
                <a:latin typeface="Bahnschrift SemiBold" panose="020B0502040204020203" pitchFamily="34" charset="0"/>
                <a:ea typeface="Times New Roman" panose="02020603050405020304" pitchFamily="18" charset="0"/>
              </a:rPr>
              <a:t>Nizə</a:t>
            </a:r>
            <a:r>
              <a:rPr lang="ru-RU" dirty="0" smtClean="0">
                <a:effectLst/>
                <a:latin typeface="Bahnschrift SemiBold" panose="020B0502040204020203" pitchFamily="34" charset="0"/>
                <a:ea typeface="Times New Roman" panose="02020603050405020304" pitchFamily="18" charset="0"/>
              </a:rPr>
              <a:t> </a:t>
            </a:r>
            <a:r>
              <a:rPr lang="en-US" dirty="0" smtClean="0">
                <a:effectLst/>
                <a:latin typeface="Bahnschrift SemiBold" panose="020B0502040204020203" pitchFamily="34" charset="0"/>
                <a:ea typeface="Times New Roman" panose="02020603050405020304" pitchFamily="18" charset="0"/>
              </a:rPr>
              <a:t>fi</a:t>
            </a:r>
            <a:r>
              <a:rPr lang="ru-RU" dirty="0" smtClean="0">
                <a:effectLst/>
                <a:latin typeface="Bahnschrift SemiBold" panose="020B0502040204020203" pitchFamily="34" charset="0"/>
                <a:ea typeface="Times New Roman" panose="02020603050405020304" pitchFamily="18" charset="0"/>
              </a:rPr>
              <a:t>ş</a:t>
            </a:r>
            <a:r>
              <a:rPr lang="en-US" dirty="0" err="1" smtClean="0">
                <a:effectLst/>
                <a:latin typeface="Bahnschrift SemiBold" panose="020B0502040204020203" pitchFamily="34" charset="0"/>
                <a:ea typeface="Times New Roman" panose="02020603050405020304" pitchFamily="18" charset="0"/>
              </a:rPr>
              <a:t>inqi</a:t>
            </a:r>
            <a:r>
              <a:rPr lang="ru-RU" dirty="0" smtClean="0">
                <a:effectLst/>
                <a:latin typeface="Bahnschrift SemiBold" panose="020B0502040204020203" pitchFamily="34" charset="0"/>
                <a:ea typeface="Times New Roman" panose="02020603050405020304" pitchFamily="18" charset="0"/>
              </a:rPr>
              <a:t>, </a:t>
            </a:r>
            <a:r>
              <a:rPr lang="az-Latn-AZ" dirty="0" smtClean="0">
                <a:effectLst/>
                <a:latin typeface="Bahnschrift SemiBold" panose="020B0502040204020203" pitchFamily="34" charset="0"/>
                <a:ea typeface="Times New Roman" panose="02020603050405020304" pitchFamily="18" charset="0"/>
              </a:rPr>
              <a:t>fişinq</a:t>
            </a:r>
            <a:r>
              <a:rPr lang="ru-RU" dirty="0" smtClean="0">
                <a:effectLst/>
                <a:latin typeface="Bahnschrift SemiBold" panose="020B0502040204020203" pitchFamily="34" charset="0"/>
                <a:ea typeface="Times New Roman" panose="02020603050405020304" pitchFamily="18" charset="0"/>
              </a:rPr>
              <a:t> </a:t>
            </a:r>
            <a:r>
              <a:rPr lang="ru-RU" dirty="0" err="1" smtClean="0">
                <a:effectLst/>
                <a:latin typeface="Bahnschrift SemiBold" panose="020B0502040204020203" pitchFamily="34" charset="0"/>
                <a:ea typeface="Times New Roman" panose="02020603050405020304" pitchFamily="18" charset="0"/>
              </a:rPr>
              <a:t>fəaliyyə</a:t>
            </a:r>
            <a:r>
              <a:rPr lang="en-US" dirty="0" err="1" smtClean="0">
                <a:effectLst/>
                <a:latin typeface="Bahnschrift SemiBold" panose="020B0502040204020203" pitchFamily="34" charset="0"/>
                <a:ea typeface="Times New Roman" panose="02020603050405020304" pitchFamily="18" charset="0"/>
              </a:rPr>
              <a:t>tinin</a:t>
            </a:r>
            <a:r>
              <a:rPr lang="ru-RU" dirty="0" smtClean="0">
                <a:effectLst/>
                <a:latin typeface="Bahnschrift SemiBold" panose="020B0502040204020203" pitchFamily="34" charset="0"/>
                <a:ea typeface="Times New Roman" panose="02020603050405020304" pitchFamily="18" charset="0"/>
              </a:rPr>
              <a:t> ç</a:t>
            </a:r>
            <a:r>
              <a:rPr lang="en-US" dirty="0" smtClean="0">
                <a:effectLst/>
                <a:latin typeface="Bahnschrift SemiBold" panose="020B0502040204020203" pitchFamily="34" charset="0"/>
                <a:ea typeface="Times New Roman" panose="02020603050405020304" pitchFamily="18" charset="0"/>
              </a:rPr>
              <a:t>ox m</a:t>
            </a:r>
            <a:r>
              <a:rPr lang="ru-RU" dirty="0" err="1" smtClean="0">
                <a:effectLst/>
                <a:latin typeface="Bahnschrift SemiBold" panose="020B0502040204020203" pitchFamily="34" charset="0"/>
                <a:ea typeface="Times New Roman" panose="02020603050405020304" pitchFamily="18" charset="0"/>
              </a:rPr>
              <a:t>əqsə</a:t>
            </a:r>
            <a:r>
              <a:rPr lang="en-US" dirty="0" smtClean="0">
                <a:effectLst/>
                <a:latin typeface="Bahnschrift SemiBold" panose="020B0502040204020203" pitchFamily="34" charset="0"/>
                <a:ea typeface="Times New Roman" panose="02020603050405020304" pitchFamily="18" charset="0"/>
              </a:rPr>
              <a:t>dli n</a:t>
            </a:r>
            <a:r>
              <a:rPr lang="ru-RU" dirty="0" smtClean="0">
                <a:effectLst/>
                <a:latin typeface="Bahnschrift SemiBold" panose="020B0502040204020203" pitchFamily="34" charset="0"/>
                <a:ea typeface="Times New Roman" panose="02020603050405020304" pitchFamily="18" charset="0"/>
              </a:rPr>
              <a:t>ö</a:t>
            </a:r>
            <a:r>
              <a:rPr lang="en-US" dirty="0" smtClean="0">
                <a:effectLst/>
                <a:latin typeface="Bahnschrift SemiBold" panose="020B0502040204020203" pitchFamily="34" charset="0"/>
                <a:ea typeface="Times New Roman" panose="02020603050405020304" pitchFamily="18" charset="0"/>
              </a:rPr>
              <a:t>v</a:t>
            </a:r>
            <a:r>
              <a:rPr lang="ru-RU" dirty="0" smtClean="0">
                <a:effectLst/>
                <a:latin typeface="Bahnschrift SemiBold" panose="020B0502040204020203" pitchFamily="34" charset="0"/>
                <a:ea typeface="Times New Roman" panose="02020603050405020304" pitchFamily="18" charset="0"/>
              </a:rPr>
              <a:t>ü</a:t>
            </a:r>
            <a:r>
              <a:rPr lang="en-US" dirty="0" smtClean="0">
                <a:effectLst/>
                <a:latin typeface="Bahnschrift SemiBold" panose="020B0502040204020203" pitchFamily="34" charset="0"/>
                <a:ea typeface="Times New Roman" panose="02020603050405020304" pitchFamily="18" charset="0"/>
              </a:rPr>
              <a:t>d</a:t>
            </a:r>
            <a:r>
              <a:rPr lang="ru-RU" dirty="0" smtClean="0">
                <a:effectLst/>
                <a:latin typeface="Bahnschrift SemiBold" panose="020B0502040204020203" pitchFamily="34" charset="0"/>
                <a:ea typeface="Times New Roman" panose="02020603050405020304" pitchFamily="18" charset="0"/>
              </a:rPr>
              <a:t>ü</a:t>
            </a:r>
            <a:r>
              <a:rPr lang="en-US" dirty="0" smtClean="0">
                <a:effectLst/>
                <a:latin typeface="Bahnschrift SemiBold" panose="020B0502040204020203" pitchFamily="34" charset="0"/>
                <a:ea typeface="Times New Roman" panose="02020603050405020304" pitchFamily="18" charset="0"/>
              </a:rPr>
              <a:t>r</a:t>
            </a:r>
            <a:r>
              <a:rPr lang="ru-RU" dirty="0" smtClean="0">
                <a:effectLst/>
                <a:latin typeface="Bahnschrift SemiBold" panose="020B0502040204020203" pitchFamily="34" charset="0"/>
                <a:ea typeface="Times New Roman" panose="02020603050405020304" pitchFamily="18" charset="0"/>
              </a:rPr>
              <a:t>. </a:t>
            </a:r>
            <a:endParaRPr lang="en-US" dirty="0">
              <a:latin typeface="Bahnschrift SemiBold" panose="020B0502040204020203" pitchFamily="34" charset="0"/>
            </a:endParaRPr>
          </a:p>
        </p:txBody>
      </p:sp>
      <p:sp>
        <p:nvSpPr>
          <p:cNvPr id="15" name="Rectangle 14"/>
          <p:cNvSpPr/>
          <p:nvPr/>
        </p:nvSpPr>
        <p:spPr>
          <a:xfrm>
            <a:off x="68238" y="4111628"/>
            <a:ext cx="5390868" cy="1477328"/>
          </a:xfrm>
          <a:prstGeom prst="rect">
            <a:avLst/>
          </a:prstGeom>
        </p:spPr>
        <p:txBody>
          <a:bodyPr wrap="square">
            <a:spAutoFit/>
          </a:bodyPr>
          <a:lstStyle/>
          <a:p>
            <a:r>
              <a:rPr lang="en-US" dirty="0" smtClean="0">
                <a:effectLst/>
                <a:latin typeface="Bahnschrift SemiBold" panose="020B0502040204020203" pitchFamily="34" charset="0"/>
                <a:ea typeface="Times New Roman" panose="02020603050405020304" pitchFamily="18" charset="0"/>
              </a:rPr>
              <a:t>T</a:t>
            </a:r>
            <a:r>
              <a:rPr lang="ru-RU" dirty="0" err="1" smtClean="0">
                <a:effectLst/>
                <a:latin typeface="Bahnschrift SemiBold" panose="020B0502040204020203" pitchFamily="34" charset="0"/>
                <a:ea typeface="Times New Roman" panose="02020603050405020304" pitchFamily="18" charset="0"/>
              </a:rPr>
              <a:t>əcavü</a:t>
            </a:r>
            <a:r>
              <a:rPr lang="en-US" dirty="0" err="1" smtClean="0">
                <a:effectLst/>
                <a:latin typeface="Bahnschrift SemiBold" panose="020B0502040204020203" pitchFamily="34" charset="0"/>
                <a:ea typeface="Times New Roman" panose="02020603050405020304" pitchFamily="18" charset="0"/>
              </a:rPr>
              <a:t>zkarlar</a:t>
            </a:r>
            <a:r>
              <a:rPr lang="en-US" dirty="0" smtClean="0">
                <a:effectLst/>
                <a:latin typeface="Bahnschrift SemiBold" panose="020B0502040204020203" pitchFamily="34" charset="0"/>
                <a:ea typeface="Times New Roman" panose="02020603050405020304" pitchFamily="18" charset="0"/>
              </a:rPr>
              <a:t> h</a:t>
            </a:r>
            <a:r>
              <a:rPr lang="ru-RU" dirty="0" err="1" smtClean="0">
                <a:effectLst/>
                <a:latin typeface="Bahnschrift SemiBold" panose="020B0502040204020203" pitchFamily="34" charset="0"/>
                <a:ea typeface="Times New Roman" panose="02020603050405020304" pitchFamily="18" charset="0"/>
              </a:rPr>
              <a:t>ədəflə</a:t>
            </a:r>
            <a:r>
              <a:rPr lang="en-US" dirty="0" smtClean="0">
                <a:effectLst/>
                <a:latin typeface="Bahnschrift SemiBold" panose="020B0502040204020203" pitchFamily="34" charset="0"/>
                <a:ea typeface="Times New Roman" panose="02020603050405020304" pitchFamily="18" charset="0"/>
              </a:rPr>
              <a:t>r</a:t>
            </a:r>
            <a:r>
              <a:rPr lang="ru-RU" dirty="0" smtClean="0">
                <a:effectLst/>
                <a:latin typeface="Bahnschrift SemiBold" panose="020B0502040204020203" pitchFamily="34" charset="0"/>
                <a:ea typeface="Times New Roman" panose="02020603050405020304" pitchFamily="18" charset="0"/>
              </a:rPr>
              <a:t> ü</a:t>
            </a:r>
            <a:r>
              <a:rPr lang="en-US" dirty="0" smtClean="0">
                <a:effectLst/>
                <a:latin typeface="Bahnschrift SemiBold" panose="020B0502040204020203" pitchFamily="34" charset="0"/>
                <a:ea typeface="Times New Roman" panose="02020603050405020304" pitchFamily="18" charset="0"/>
              </a:rPr>
              <a:t>z</a:t>
            </a:r>
            <a:r>
              <a:rPr lang="ru-RU" dirty="0" err="1" smtClean="0">
                <a:effectLst/>
                <a:latin typeface="Bahnschrift SemiBold" panose="020B0502040204020203" pitchFamily="34" charset="0"/>
                <a:ea typeface="Times New Roman" panose="02020603050405020304" pitchFamily="18" charset="0"/>
              </a:rPr>
              <a:t>ərində</a:t>
            </a:r>
            <a:r>
              <a:rPr lang="ru-RU" dirty="0" smtClean="0">
                <a:effectLst/>
                <a:latin typeface="Bahnschrift SemiBold" panose="020B0502040204020203" pitchFamily="34" charset="0"/>
                <a:ea typeface="Times New Roman" panose="02020603050405020304" pitchFamily="18" charset="0"/>
              </a:rPr>
              <a:t> </a:t>
            </a:r>
            <a:r>
              <a:rPr lang="en-US" dirty="0" err="1" smtClean="0">
                <a:effectLst/>
                <a:latin typeface="Bahnschrift SemiBold" panose="020B0502040204020203" pitchFamily="34" charset="0"/>
                <a:ea typeface="Times New Roman" panose="02020603050405020304" pitchFamily="18" charset="0"/>
              </a:rPr>
              <a:t>ara</a:t>
            </a:r>
            <a:r>
              <a:rPr lang="ru-RU" dirty="0" smtClean="0">
                <a:effectLst/>
                <a:latin typeface="Bahnschrift SemiBold" panose="020B0502040204020203" pitchFamily="34" charset="0"/>
                <a:ea typeface="Times New Roman" panose="02020603050405020304" pitchFamily="18" charset="0"/>
              </a:rPr>
              <a:t>ş</a:t>
            </a:r>
            <a:r>
              <a:rPr lang="en-US" dirty="0" smtClean="0">
                <a:effectLst/>
                <a:latin typeface="Bahnschrift SemiBold" panose="020B0502040204020203" pitchFamily="34" charset="0"/>
                <a:ea typeface="Times New Roman" panose="02020603050405020304" pitchFamily="18" charset="0"/>
              </a:rPr>
              <a:t>d</a:t>
            </a:r>
            <a:r>
              <a:rPr lang="ru-RU" dirty="0" smtClean="0">
                <a:effectLst/>
                <a:latin typeface="Bahnschrift SemiBold" panose="020B0502040204020203" pitchFamily="34" charset="0"/>
                <a:ea typeface="Times New Roman" panose="02020603050405020304" pitchFamily="18" charset="0"/>
              </a:rPr>
              <a:t>ı</a:t>
            </a:r>
            <a:r>
              <a:rPr lang="en-US" dirty="0" err="1" smtClean="0">
                <a:effectLst/>
                <a:latin typeface="Bahnschrift SemiBold" panose="020B0502040204020203" pitchFamily="34" charset="0"/>
                <a:ea typeface="Times New Roman" panose="02020603050405020304" pitchFamily="18" charset="0"/>
              </a:rPr>
              <a:t>rma</a:t>
            </a:r>
            <a:r>
              <a:rPr lang="en-US" dirty="0" smtClean="0">
                <a:effectLst/>
                <a:latin typeface="Bahnschrift SemiBold" panose="020B0502040204020203" pitchFamily="34" charset="0"/>
                <a:ea typeface="Times New Roman" panose="02020603050405020304" pitchFamily="18" charset="0"/>
              </a:rPr>
              <a:t> </a:t>
            </a:r>
            <a:r>
              <a:rPr lang="en-US" dirty="0" err="1" smtClean="0">
                <a:effectLst/>
                <a:latin typeface="Bahnschrift SemiBold" panose="020B0502040204020203" pitchFamily="34" charset="0"/>
                <a:ea typeface="Times New Roman" panose="02020603050405020304" pitchFamily="18" charset="0"/>
              </a:rPr>
              <a:t>aparmaq</a:t>
            </a:r>
            <a:r>
              <a:rPr lang="en-US" dirty="0" smtClean="0">
                <a:effectLst/>
                <a:latin typeface="Bahnschrift SemiBold" panose="020B0502040204020203" pitchFamily="34" charset="0"/>
                <a:ea typeface="Times New Roman" panose="02020603050405020304" pitchFamily="18" charset="0"/>
              </a:rPr>
              <a:t> v</a:t>
            </a:r>
            <a:r>
              <a:rPr lang="ru-RU" dirty="0" smtClean="0">
                <a:effectLst/>
                <a:latin typeface="Bahnschrift SemiBold" panose="020B0502040204020203" pitchFamily="34" charset="0"/>
                <a:ea typeface="Times New Roman" panose="02020603050405020304" pitchFamily="18" charset="0"/>
              </a:rPr>
              <a:t>ə </a:t>
            </a:r>
            <a:r>
              <a:rPr lang="ru-RU" dirty="0" err="1" smtClean="0">
                <a:effectLst/>
                <a:latin typeface="Bahnschrift SemiBold" panose="020B0502040204020203" pitchFamily="34" charset="0"/>
                <a:ea typeface="Times New Roman" panose="02020603050405020304" pitchFamily="18" charset="0"/>
              </a:rPr>
              <a:t>şəxsi</a:t>
            </a:r>
            <a:r>
              <a:rPr lang="ru-RU" dirty="0" smtClean="0">
                <a:effectLst/>
                <a:latin typeface="Bahnschrift SemiBold" panose="020B0502040204020203" pitchFamily="34" charset="0"/>
                <a:ea typeface="Times New Roman" panose="02020603050405020304" pitchFamily="18" charset="0"/>
              </a:rPr>
              <a:t> </a:t>
            </a:r>
            <a:r>
              <a:rPr lang="ru-RU" dirty="0" err="1" smtClean="0">
                <a:effectLst/>
                <a:latin typeface="Bahnschrift SemiBold" panose="020B0502040204020203" pitchFamily="34" charset="0"/>
                <a:ea typeface="Times New Roman" panose="02020603050405020304" pitchFamily="18" charset="0"/>
              </a:rPr>
              <a:t>və</a:t>
            </a:r>
            <a:r>
              <a:rPr lang="ru-RU" dirty="0" smtClean="0">
                <a:effectLst/>
                <a:latin typeface="Bahnschrift SemiBold" panose="020B0502040204020203" pitchFamily="34" charset="0"/>
                <a:ea typeface="Times New Roman" panose="02020603050405020304" pitchFamily="18" charset="0"/>
              </a:rPr>
              <a:t> </a:t>
            </a:r>
            <a:r>
              <a:rPr lang="ru-RU" dirty="0" err="1" smtClean="0">
                <a:effectLst/>
                <a:latin typeface="Bahnschrift SemiBold" panose="020B0502040204020203" pitchFamily="34" charset="0"/>
                <a:ea typeface="Times New Roman" panose="02020603050405020304" pitchFamily="18" charset="0"/>
              </a:rPr>
              <a:t>əlaqə</a:t>
            </a:r>
            <a:r>
              <a:rPr lang="en-US" dirty="0" smtClean="0">
                <a:effectLst/>
                <a:latin typeface="Bahnschrift SemiBold" panose="020B0502040204020203" pitchFamily="34" charset="0"/>
                <a:ea typeface="Times New Roman" panose="02020603050405020304" pitchFamily="18" charset="0"/>
              </a:rPr>
              <a:t>li </a:t>
            </a:r>
            <a:r>
              <a:rPr lang="en-US" dirty="0" err="1" smtClean="0">
                <a:effectLst/>
                <a:latin typeface="Bahnschrift SemiBold" panose="020B0502040204020203" pitchFamily="34" charset="0"/>
                <a:ea typeface="Times New Roman" panose="02020603050405020304" pitchFamily="18" charset="0"/>
              </a:rPr>
              <a:t>mesajlar</a:t>
            </a:r>
            <a:r>
              <a:rPr lang="en-US" dirty="0" smtClean="0">
                <a:effectLst/>
                <a:latin typeface="Bahnschrift SemiBold" panose="020B0502040204020203" pitchFamily="34" charset="0"/>
                <a:ea typeface="Times New Roman" panose="02020603050405020304" pitchFamily="18" charset="0"/>
              </a:rPr>
              <a:t> </a:t>
            </a:r>
            <a:r>
              <a:rPr lang="en-US" dirty="0" err="1" smtClean="0">
                <a:effectLst/>
                <a:latin typeface="Bahnschrift SemiBold" panose="020B0502040204020203" pitchFamily="34" charset="0"/>
                <a:ea typeface="Times New Roman" panose="02020603050405020304" pitchFamily="18" charset="0"/>
              </a:rPr>
              <a:t>yaratmaq</a:t>
            </a:r>
            <a:r>
              <a:rPr lang="ru-RU" dirty="0" smtClean="0">
                <a:effectLst/>
                <a:latin typeface="Bahnschrift SemiBold" panose="020B0502040204020203" pitchFamily="34" charset="0"/>
                <a:ea typeface="Times New Roman" panose="02020603050405020304" pitchFamily="18" charset="0"/>
              </a:rPr>
              <a:t> </a:t>
            </a:r>
            <a:r>
              <a:rPr lang="ru-RU" dirty="0" err="1" smtClean="0">
                <a:effectLst/>
                <a:latin typeface="Bahnschrift SemiBold" panose="020B0502040204020203" pitchFamily="34" charset="0"/>
                <a:ea typeface="Times New Roman" panose="02020603050405020304" pitchFamily="18" charset="0"/>
              </a:rPr>
              <a:t>üçü</a:t>
            </a:r>
            <a:r>
              <a:rPr lang="en-US" dirty="0" smtClean="0">
                <a:effectLst/>
                <a:latin typeface="Bahnschrift SemiBold" panose="020B0502040204020203" pitchFamily="34" charset="0"/>
                <a:ea typeface="Times New Roman" panose="02020603050405020304" pitchFamily="18" charset="0"/>
              </a:rPr>
              <a:t>n </a:t>
            </a:r>
            <a:r>
              <a:rPr lang="en-US" dirty="0" err="1" smtClean="0">
                <a:effectLst/>
                <a:latin typeface="Bahnschrift SemiBold" panose="020B0502040204020203" pitchFamily="34" charset="0"/>
                <a:ea typeface="Times New Roman" panose="02020603050405020304" pitchFamily="18" charset="0"/>
              </a:rPr>
              <a:t>vaxt</a:t>
            </a:r>
            <a:r>
              <a:rPr lang="en-US" dirty="0" smtClean="0">
                <a:effectLst/>
                <a:latin typeface="Bahnschrift SemiBold" panose="020B0502040204020203" pitchFamily="34" charset="0"/>
                <a:ea typeface="Times New Roman" panose="02020603050405020304" pitchFamily="18" charset="0"/>
              </a:rPr>
              <a:t> ay</a:t>
            </a:r>
            <a:r>
              <a:rPr lang="ru-RU" dirty="0" smtClean="0">
                <a:effectLst/>
                <a:latin typeface="Bahnschrift SemiBold" panose="020B0502040204020203" pitchFamily="34" charset="0"/>
                <a:ea typeface="Times New Roman" panose="02020603050405020304" pitchFamily="18" charset="0"/>
              </a:rPr>
              <a:t>ı</a:t>
            </a:r>
            <a:r>
              <a:rPr lang="en-US" dirty="0" smtClean="0">
                <a:effectLst/>
                <a:latin typeface="Bahnschrift SemiBold" panose="020B0502040204020203" pitchFamily="34" charset="0"/>
                <a:ea typeface="Times New Roman" panose="02020603050405020304" pitchFamily="18" charset="0"/>
              </a:rPr>
              <a:t>r</a:t>
            </a:r>
            <a:r>
              <a:rPr lang="ru-RU" dirty="0" smtClean="0">
                <a:effectLst/>
                <a:latin typeface="Bahnschrift SemiBold" panose="020B0502040204020203" pitchFamily="34" charset="0"/>
                <a:ea typeface="Times New Roman" panose="02020603050405020304" pitchFamily="18" charset="0"/>
              </a:rPr>
              <a:t>ı</a:t>
            </a:r>
            <a:r>
              <a:rPr lang="en-US" dirty="0" err="1" smtClean="0">
                <a:effectLst/>
                <a:latin typeface="Bahnschrift SemiBold" panose="020B0502040204020203" pitchFamily="34" charset="0"/>
                <a:ea typeface="Times New Roman" panose="02020603050405020304" pitchFamily="18" charset="0"/>
              </a:rPr>
              <a:t>rlar</a:t>
            </a:r>
            <a:r>
              <a:rPr lang="ru-RU" dirty="0" smtClean="0">
                <a:effectLst/>
                <a:latin typeface="Bahnschrift SemiBold" panose="020B0502040204020203" pitchFamily="34" charset="0"/>
                <a:ea typeface="Times New Roman" panose="02020603050405020304" pitchFamily="18" charset="0"/>
              </a:rPr>
              <a:t>. </a:t>
            </a:r>
            <a:r>
              <a:rPr lang="en-US" dirty="0">
                <a:latin typeface="Bahnschrift SemiBold" panose="020B0502040204020203" pitchFamily="34" charset="0"/>
              </a:rPr>
              <a:t>Buna g</a:t>
            </a:r>
            <a:r>
              <a:rPr lang="ru-RU" dirty="0">
                <a:latin typeface="Bahnschrift SemiBold" panose="020B0502040204020203" pitchFamily="34" charset="0"/>
              </a:rPr>
              <a:t>ö</a:t>
            </a:r>
            <a:r>
              <a:rPr lang="en-US" dirty="0">
                <a:latin typeface="Bahnschrift SemiBold" panose="020B0502040204020203" pitchFamily="34" charset="0"/>
              </a:rPr>
              <a:t>r</a:t>
            </a:r>
            <a:r>
              <a:rPr lang="ru-RU" dirty="0">
                <a:latin typeface="Bahnschrift SemiBold" panose="020B0502040204020203" pitchFamily="34" charset="0"/>
              </a:rPr>
              <a:t>ə </a:t>
            </a:r>
            <a:r>
              <a:rPr lang="ru-RU" dirty="0" err="1">
                <a:latin typeface="Bahnschrift SemiBold" panose="020B0502040204020203" pitchFamily="34" charset="0"/>
              </a:rPr>
              <a:t>nizə</a:t>
            </a:r>
            <a:r>
              <a:rPr lang="ru-RU" dirty="0">
                <a:latin typeface="Bahnschrift SemiBold" panose="020B0502040204020203" pitchFamily="34" charset="0"/>
              </a:rPr>
              <a:t> </a:t>
            </a:r>
            <a:r>
              <a:rPr lang="en-US" dirty="0">
                <a:latin typeface="Bahnschrift SemiBold" panose="020B0502040204020203" pitchFamily="34" charset="0"/>
              </a:rPr>
              <a:t>fi</a:t>
            </a:r>
            <a:r>
              <a:rPr lang="ru-RU" dirty="0">
                <a:latin typeface="Bahnschrift SemiBold" panose="020B0502040204020203" pitchFamily="34" charset="0"/>
              </a:rPr>
              <a:t>ş</a:t>
            </a:r>
            <a:r>
              <a:rPr lang="en-US" dirty="0" err="1">
                <a:latin typeface="Bahnschrift SemiBold" panose="020B0502040204020203" pitchFamily="34" charset="0"/>
              </a:rPr>
              <a:t>inqini</a:t>
            </a:r>
            <a:r>
              <a:rPr lang="en-US" dirty="0">
                <a:latin typeface="Bahnschrift SemiBold" panose="020B0502040204020203" pitchFamily="34" charset="0"/>
              </a:rPr>
              <a:t> m</a:t>
            </a:r>
            <a:r>
              <a:rPr lang="ru-RU" dirty="0" err="1">
                <a:latin typeface="Bahnschrift SemiBold" panose="020B0502040204020203" pitchFamily="34" charset="0"/>
              </a:rPr>
              <a:t>üəyyənləşdirmə</a:t>
            </a:r>
            <a:r>
              <a:rPr lang="en-US" dirty="0">
                <a:latin typeface="Bahnschrift SemiBold" panose="020B0502040204020203" pitchFamily="34" charset="0"/>
              </a:rPr>
              <a:t>k</a:t>
            </a:r>
            <a:r>
              <a:rPr lang="ru-RU" dirty="0">
                <a:latin typeface="Bahnschrift SemiBold" panose="020B0502040204020203" pitchFamily="34" charset="0"/>
              </a:rPr>
              <a:t> ç</a:t>
            </a:r>
            <a:r>
              <a:rPr lang="en-US" dirty="0">
                <a:latin typeface="Bahnschrift SemiBold" panose="020B0502040204020203" pitchFamily="34" charset="0"/>
              </a:rPr>
              <a:t>ox </a:t>
            </a:r>
            <a:r>
              <a:rPr lang="ru-RU" dirty="0" err="1">
                <a:latin typeface="Bahnschrift SemiBold" panose="020B0502040204020203" pitchFamily="34" charset="0"/>
              </a:rPr>
              <a:t>çətindir</a:t>
            </a:r>
            <a:r>
              <a:rPr lang="ru-RU" dirty="0">
                <a:latin typeface="Bahnschrift SemiBold" panose="020B0502040204020203" pitchFamily="34" charset="0"/>
              </a:rPr>
              <a:t> </a:t>
            </a:r>
            <a:r>
              <a:rPr lang="ru-RU" dirty="0" err="1">
                <a:latin typeface="Bahnschrift SemiBold" panose="020B0502040204020203" pitchFamily="34" charset="0"/>
              </a:rPr>
              <a:t>və</a:t>
            </a:r>
            <a:r>
              <a:rPr lang="ru-RU" dirty="0">
                <a:latin typeface="Bahnschrift SemiBold" panose="020B0502040204020203" pitchFamily="34" charset="0"/>
              </a:rPr>
              <a:t> </a:t>
            </a:r>
            <a:r>
              <a:rPr lang="ru-RU" dirty="0" err="1">
                <a:latin typeface="Bahnschrift SemiBold" panose="020B0502040204020203" pitchFamily="34" charset="0"/>
              </a:rPr>
              <a:t>ona</a:t>
            </a:r>
            <a:r>
              <a:rPr lang="ru-RU" dirty="0">
                <a:latin typeface="Bahnschrift SemiBold" panose="020B0502040204020203" pitchFamily="34" charset="0"/>
              </a:rPr>
              <a:t> </a:t>
            </a:r>
            <a:r>
              <a:rPr lang="en-US" dirty="0" err="1">
                <a:latin typeface="Bahnschrift SemiBold" panose="020B0502040204020203" pitchFamily="34" charset="0"/>
              </a:rPr>
              <a:t>qar</a:t>
            </a:r>
            <a:r>
              <a:rPr lang="ru-RU" dirty="0" err="1">
                <a:latin typeface="Bahnschrift SemiBold" panose="020B0502040204020203" pitchFamily="34" charset="0"/>
              </a:rPr>
              <a:t>şı</a:t>
            </a:r>
            <a:r>
              <a:rPr lang="ru-RU" dirty="0">
                <a:latin typeface="Bahnschrift SemiBold" panose="020B0502040204020203" pitchFamily="34" charset="0"/>
              </a:rPr>
              <a:t> </a:t>
            </a:r>
            <a:r>
              <a:rPr lang="en-US" dirty="0" err="1">
                <a:latin typeface="Bahnschrift SemiBold" panose="020B0502040204020203" pitchFamily="34" charset="0"/>
              </a:rPr>
              <a:t>qorunmaq</a:t>
            </a:r>
            <a:r>
              <a:rPr lang="en-US" dirty="0">
                <a:latin typeface="Bahnschrift SemiBold" panose="020B0502040204020203" pitchFamily="34" charset="0"/>
              </a:rPr>
              <a:t> </a:t>
            </a:r>
            <a:r>
              <a:rPr lang="en-US" dirty="0" err="1">
                <a:latin typeface="Bahnschrift SemiBold" panose="020B0502040204020203" pitchFamily="34" charset="0"/>
              </a:rPr>
              <a:t>daha</a:t>
            </a:r>
            <a:r>
              <a:rPr lang="en-US" dirty="0">
                <a:latin typeface="Bahnschrift SemiBold" panose="020B0502040204020203" pitchFamily="34" charset="0"/>
              </a:rPr>
              <a:t> da</a:t>
            </a:r>
            <a:r>
              <a:rPr lang="ru-RU" dirty="0">
                <a:latin typeface="Bahnschrift SemiBold" panose="020B0502040204020203" pitchFamily="34" charset="0"/>
              </a:rPr>
              <a:t> </a:t>
            </a:r>
            <a:r>
              <a:rPr lang="ru-RU" dirty="0" err="1">
                <a:latin typeface="Bahnschrift SemiBold" panose="020B0502040204020203" pitchFamily="34" charset="0"/>
              </a:rPr>
              <a:t>çətin</a:t>
            </a:r>
            <a:r>
              <a:rPr lang="ru-RU" dirty="0">
                <a:latin typeface="Bahnschrift SemiBold" panose="020B0502040204020203" pitchFamily="34" charset="0"/>
              </a:rPr>
              <a:t> </a:t>
            </a:r>
            <a:r>
              <a:rPr lang="ru-RU" dirty="0" err="1">
                <a:latin typeface="Bahnschrift SemiBold" panose="020B0502040204020203" pitchFamily="34" charset="0"/>
              </a:rPr>
              <a:t>ola</a:t>
            </a:r>
            <a:r>
              <a:rPr lang="ru-RU" dirty="0">
                <a:latin typeface="Bahnschrift SemiBold" panose="020B0502040204020203" pitchFamily="34" charset="0"/>
              </a:rPr>
              <a:t> </a:t>
            </a:r>
            <a:r>
              <a:rPr lang="ru-RU" dirty="0" err="1">
                <a:latin typeface="Bahnschrift SemiBold" panose="020B0502040204020203" pitchFamily="34" charset="0"/>
              </a:rPr>
              <a:t>bilər</a:t>
            </a:r>
            <a:r>
              <a:rPr lang="ru-RU" dirty="0">
                <a:latin typeface="Bahnschrift SemiBold" panose="020B0502040204020203" pitchFamily="34" charset="0"/>
              </a:rPr>
              <a:t>.</a:t>
            </a:r>
            <a:endParaRPr lang="en-US" dirty="0">
              <a:latin typeface="Bahnschrift SemiBold" panose="020B0502040204020203" pitchFamily="34" charset="0"/>
            </a:endParaRPr>
          </a:p>
        </p:txBody>
      </p:sp>
      <p:sp>
        <p:nvSpPr>
          <p:cNvPr id="16" name="Pentagon 15"/>
          <p:cNvSpPr/>
          <p:nvPr/>
        </p:nvSpPr>
        <p:spPr>
          <a:xfrm flipH="1">
            <a:off x="5921344" y="999327"/>
            <a:ext cx="6270656" cy="2065537"/>
          </a:xfrm>
          <a:prstGeom prst="homePlate">
            <a:avLst/>
          </a:prstGeom>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7" name="Pentagon 16"/>
          <p:cNvSpPr/>
          <p:nvPr/>
        </p:nvSpPr>
        <p:spPr>
          <a:xfrm flipH="1">
            <a:off x="5921344" y="2460583"/>
            <a:ext cx="6270656" cy="2065537"/>
          </a:xfrm>
          <a:prstGeom prst="homePlate">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entagon 17"/>
          <p:cNvSpPr/>
          <p:nvPr/>
        </p:nvSpPr>
        <p:spPr>
          <a:xfrm flipH="1">
            <a:off x="5921344" y="3921839"/>
            <a:ext cx="6270656" cy="2065537"/>
          </a:xfrm>
          <a:prstGeom prst="homePlate">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633793" y="1137144"/>
            <a:ext cx="5626447" cy="1323439"/>
          </a:xfrm>
          <a:prstGeom prst="rect">
            <a:avLst/>
          </a:prstGeom>
        </p:spPr>
        <p:txBody>
          <a:bodyPr wrap="square">
            <a:spAutoFit/>
          </a:bodyPr>
          <a:lstStyle/>
          <a:p>
            <a:r>
              <a:rPr lang="ru-RU" sz="1600" dirty="0" err="1" smtClean="0">
                <a:solidFill>
                  <a:schemeClr val="bg1"/>
                </a:solidFill>
                <a:effectLst/>
                <a:latin typeface="Bahnschrift SemiBold" panose="020B0502040204020203" pitchFamily="34" charset="0"/>
                <a:ea typeface="Times New Roman" panose="02020603050405020304" pitchFamily="18" charset="0"/>
              </a:rPr>
              <a:t>Bir</a:t>
            </a:r>
            <a:r>
              <a:rPr lang="ru-RU" sz="1600" dirty="0" smtClean="0">
                <a:solidFill>
                  <a:schemeClr val="bg1"/>
                </a:solidFill>
                <a:effectLst/>
                <a:latin typeface="Bahnschrift SemiBold" panose="020B0502040204020203" pitchFamily="34" charset="0"/>
                <a:ea typeface="Times New Roman" panose="02020603050405020304" pitchFamily="18" charset="0"/>
              </a:rPr>
              <a:t> </a:t>
            </a:r>
            <a:r>
              <a:rPr lang="ru-RU" sz="1600" dirty="0" err="1" smtClean="0">
                <a:solidFill>
                  <a:schemeClr val="bg1"/>
                </a:solidFill>
                <a:effectLst/>
                <a:latin typeface="Bahnschrift SemiBold" panose="020B0502040204020203" pitchFamily="34" charset="0"/>
                <a:ea typeface="Times New Roman" panose="02020603050405020304" pitchFamily="18" charset="0"/>
              </a:rPr>
              <a:t>xakerin</a:t>
            </a:r>
            <a:r>
              <a:rPr lang="ru-RU" sz="1600" dirty="0" smtClean="0">
                <a:solidFill>
                  <a:schemeClr val="bg1"/>
                </a:solidFill>
                <a:effectLst/>
                <a:latin typeface="Bahnschrift SemiBold" panose="020B0502040204020203" pitchFamily="34" charset="0"/>
                <a:ea typeface="Times New Roman" panose="02020603050405020304" pitchFamily="18" charset="0"/>
              </a:rPr>
              <a:t> </a:t>
            </a:r>
            <a:r>
              <a:rPr lang="ru-RU" sz="1600" dirty="0" err="1" smtClean="0">
                <a:solidFill>
                  <a:schemeClr val="bg1"/>
                </a:solidFill>
                <a:effectLst/>
                <a:latin typeface="Bahnschrift SemiBold" panose="020B0502040204020203" pitchFamily="34" charset="0"/>
                <a:ea typeface="Times New Roman" panose="02020603050405020304" pitchFamily="18" charset="0"/>
              </a:rPr>
              <a:t>nizə</a:t>
            </a:r>
            <a:r>
              <a:rPr lang="ru-RU"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smtClean="0">
                <a:solidFill>
                  <a:schemeClr val="bg1"/>
                </a:solidFill>
                <a:effectLst/>
                <a:latin typeface="Bahnschrift SemiBold" panose="020B0502040204020203" pitchFamily="34" charset="0"/>
                <a:ea typeface="Times New Roman" panose="02020603050405020304" pitchFamily="18" charset="0"/>
              </a:rPr>
              <a:t>fi</a:t>
            </a:r>
            <a:r>
              <a:rPr lang="ru-RU" sz="1600" dirty="0" smtClean="0">
                <a:solidFill>
                  <a:schemeClr val="bg1"/>
                </a:solidFill>
                <a:effectLst/>
                <a:latin typeface="Bahnschrift SemiBold" panose="020B0502040204020203" pitchFamily="34" charset="0"/>
                <a:ea typeface="Times New Roman" panose="02020603050405020304" pitchFamily="18" charset="0"/>
              </a:rPr>
              <a:t>ş</a:t>
            </a:r>
            <a:r>
              <a:rPr lang="en-US" sz="1600" dirty="0" err="1" smtClean="0">
                <a:solidFill>
                  <a:schemeClr val="bg1"/>
                </a:solidFill>
                <a:effectLst/>
                <a:latin typeface="Bahnschrift SemiBold" panose="020B0502040204020203" pitchFamily="34" charset="0"/>
                <a:ea typeface="Times New Roman" panose="02020603050405020304" pitchFamily="18" charset="0"/>
              </a:rPr>
              <a:t>inq</a:t>
            </a:r>
            <a:r>
              <a:rPr lang="en-US" sz="1600" dirty="0" smtClean="0">
                <a:solidFill>
                  <a:schemeClr val="bg1"/>
                </a:solidFill>
                <a:effectLst/>
                <a:latin typeface="Bahnschrift SemiBold" panose="020B0502040204020203" pitchFamily="34" charset="0"/>
                <a:ea typeface="Times New Roman" panose="02020603050405020304" pitchFamily="18" charset="0"/>
              </a:rPr>
              <a:t> h</a:t>
            </a:r>
            <a:r>
              <a:rPr lang="ru-RU" sz="1600" dirty="0" smtClean="0">
                <a:solidFill>
                  <a:schemeClr val="bg1"/>
                </a:solidFill>
                <a:effectLst/>
                <a:latin typeface="Bahnschrift SemiBold" panose="020B0502040204020203" pitchFamily="34" charset="0"/>
                <a:ea typeface="Times New Roman" panose="02020603050405020304" pitchFamily="18" charset="0"/>
              </a:rPr>
              <a:t>ü</a:t>
            </a:r>
            <a:r>
              <a:rPr lang="en-US" sz="1600" dirty="0" err="1" smtClean="0">
                <a:solidFill>
                  <a:schemeClr val="bg1"/>
                </a:solidFill>
                <a:effectLst/>
                <a:latin typeface="Bahnschrift SemiBold" panose="020B0502040204020203" pitchFamily="34" charset="0"/>
                <a:ea typeface="Times New Roman" panose="02020603050405020304" pitchFamily="18" charset="0"/>
              </a:rPr>
              <a:t>cumu</a:t>
            </a:r>
            <a:r>
              <a:rPr lang="en-US"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err="1" smtClean="0">
                <a:solidFill>
                  <a:schemeClr val="bg1"/>
                </a:solidFill>
                <a:effectLst/>
                <a:latin typeface="Bahnschrift SemiBold" panose="020B0502040204020203" pitchFamily="34" charset="0"/>
                <a:ea typeface="Times New Roman" panose="02020603050405020304" pitchFamily="18" charset="0"/>
              </a:rPr>
              <a:t>ed</a:t>
            </a:r>
            <a:r>
              <a:rPr lang="ru-RU" sz="1600" dirty="0" smtClean="0">
                <a:solidFill>
                  <a:schemeClr val="bg1"/>
                </a:solidFill>
                <a:effectLst/>
                <a:latin typeface="Bahnschrift SemiBold" panose="020B0502040204020203" pitchFamily="34" charset="0"/>
                <a:ea typeface="Times New Roman" panose="02020603050405020304" pitchFamily="18" charset="0"/>
              </a:rPr>
              <a:t>ə </a:t>
            </a:r>
            <a:r>
              <a:rPr lang="ru-RU" sz="1600" dirty="0" err="1" smtClean="0">
                <a:solidFill>
                  <a:schemeClr val="bg1"/>
                </a:solidFill>
                <a:effectLst/>
                <a:latin typeface="Bahnschrift SemiBold" panose="020B0502040204020203" pitchFamily="34" charset="0"/>
                <a:ea typeface="Times New Roman" panose="02020603050405020304" pitchFamily="18" charset="0"/>
              </a:rPr>
              <a:t>biləcəyinin</a:t>
            </a:r>
            <a:r>
              <a:rPr lang="ru-RU" sz="1600" dirty="0" smtClean="0">
                <a:solidFill>
                  <a:schemeClr val="bg1"/>
                </a:solidFill>
                <a:effectLst/>
                <a:latin typeface="Bahnschrift SemiBold" panose="020B0502040204020203" pitchFamily="34" charset="0"/>
                <a:ea typeface="Times New Roman" panose="02020603050405020304" pitchFamily="18" charset="0"/>
              </a:rPr>
              <a:t> </a:t>
            </a:r>
            <a:r>
              <a:rPr lang="ru-RU" sz="1600" dirty="0" err="1" smtClean="0">
                <a:solidFill>
                  <a:schemeClr val="bg1"/>
                </a:solidFill>
                <a:effectLst/>
                <a:latin typeface="Bahnschrift SemiBold" panose="020B0502040204020203" pitchFamily="34" charset="0"/>
                <a:ea typeface="Times New Roman" panose="02020603050405020304" pitchFamily="18" charset="0"/>
              </a:rPr>
              <a:t>ən</a:t>
            </a:r>
            <a:r>
              <a:rPr lang="ru-RU" sz="1600" dirty="0" smtClean="0">
                <a:solidFill>
                  <a:schemeClr val="bg1"/>
                </a:solidFill>
                <a:effectLst/>
                <a:latin typeface="Bahnschrift SemiBold" panose="020B0502040204020203" pitchFamily="34" charset="0"/>
                <a:ea typeface="Times New Roman" panose="02020603050405020304" pitchFamily="18" charset="0"/>
              </a:rPr>
              <a:t> </a:t>
            </a:r>
            <a:r>
              <a:rPr lang="ru-RU" sz="1600" dirty="0" err="1" smtClean="0">
                <a:solidFill>
                  <a:schemeClr val="bg1"/>
                </a:solidFill>
                <a:effectLst/>
                <a:latin typeface="Bahnschrift SemiBold" panose="020B0502040204020203" pitchFamily="34" charset="0"/>
                <a:ea typeface="Times New Roman" panose="02020603050405020304" pitchFamily="18" charset="0"/>
              </a:rPr>
              <a:t>sadə</a:t>
            </a:r>
            <a:r>
              <a:rPr lang="ru-RU"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err="1" smtClean="0">
                <a:solidFill>
                  <a:schemeClr val="bg1"/>
                </a:solidFill>
                <a:effectLst/>
                <a:latin typeface="Bahnschrift SemiBold" panose="020B0502040204020203" pitchFamily="34" charset="0"/>
                <a:ea typeface="Times New Roman" panose="02020603050405020304" pitchFamily="18" charset="0"/>
              </a:rPr>
              <a:t>yollar</a:t>
            </a:r>
            <a:r>
              <a:rPr lang="ru-RU" sz="1600" dirty="0" smtClean="0">
                <a:solidFill>
                  <a:schemeClr val="bg1"/>
                </a:solidFill>
                <a:effectLst/>
                <a:latin typeface="Bahnschrift SemiBold" panose="020B0502040204020203" pitchFamily="34" charset="0"/>
                <a:ea typeface="Times New Roman" panose="02020603050405020304" pitchFamily="18" charset="0"/>
              </a:rPr>
              <a:t>ı</a:t>
            </a:r>
            <a:r>
              <a:rPr lang="en-US" sz="1600" dirty="0" err="1" smtClean="0">
                <a:solidFill>
                  <a:schemeClr val="bg1"/>
                </a:solidFill>
                <a:effectLst/>
                <a:latin typeface="Bahnschrift SemiBold" panose="020B0502040204020203" pitchFamily="34" charset="0"/>
                <a:ea typeface="Times New Roman" panose="02020603050405020304" pitchFamily="18" charset="0"/>
              </a:rPr>
              <a:t>ndan</a:t>
            </a:r>
            <a:r>
              <a:rPr lang="en-US"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err="1" smtClean="0">
                <a:solidFill>
                  <a:schemeClr val="bg1"/>
                </a:solidFill>
                <a:effectLst/>
                <a:latin typeface="Bahnschrift SemiBold" panose="020B0502040204020203" pitchFamily="34" charset="0"/>
                <a:ea typeface="Times New Roman" panose="02020603050405020304" pitchFamily="18" charset="0"/>
              </a:rPr>
              <a:t>biri</a:t>
            </a:r>
            <a:r>
              <a:rPr lang="en-US" sz="1600" dirty="0" smtClean="0">
                <a:solidFill>
                  <a:schemeClr val="bg1"/>
                </a:solidFill>
                <a:effectLst/>
                <a:latin typeface="Bahnschrift SemiBold" panose="020B0502040204020203" pitchFamily="34" charset="0"/>
                <a:ea typeface="Times New Roman" panose="02020603050405020304" pitchFamily="18" charset="0"/>
              </a:rPr>
              <a:t> e</a:t>
            </a:r>
            <a:r>
              <a:rPr lang="ru-RU" sz="1600" dirty="0" smtClean="0">
                <a:solidFill>
                  <a:schemeClr val="bg1"/>
                </a:solidFill>
                <a:effectLst/>
                <a:latin typeface="Bahnschrift SemiBold" panose="020B0502040204020203" pitchFamily="34" charset="0"/>
                <a:ea typeface="Times New Roman" panose="02020603050405020304" pitchFamily="18" charset="0"/>
              </a:rPr>
              <a:t>-</a:t>
            </a:r>
            <a:r>
              <a:rPr lang="en-US" sz="1600" dirty="0" err="1" smtClean="0">
                <a:solidFill>
                  <a:schemeClr val="bg1"/>
                </a:solidFill>
                <a:effectLst/>
                <a:latin typeface="Bahnschrift SemiBold" panose="020B0502040204020203" pitchFamily="34" charset="0"/>
                <a:ea typeface="Times New Roman" panose="02020603050405020304" pitchFamily="18" charset="0"/>
              </a:rPr>
              <a:t>po</a:t>
            </a:r>
            <a:r>
              <a:rPr lang="ru-RU" sz="1600" dirty="0" smtClean="0">
                <a:solidFill>
                  <a:schemeClr val="bg1"/>
                </a:solidFill>
                <a:effectLst/>
                <a:latin typeface="Bahnschrift SemiBold" panose="020B0502040204020203" pitchFamily="34" charset="0"/>
                <a:ea typeface="Times New Roman" panose="02020603050405020304" pitchFamily="18" charset="0"/>
              </a:rPr>
              <a:t>ç</a:t>
            </a:r>
            <a:r>
              <a:rPr lang="en-US" sz="1600" dirty="0" err="1" smtClean="0">
                <a:solidFill>
                  <a:schemeClr val="bg1"/>
                </a:solidFill>
                <a:effectLst/>
                <a:latin typeface="Bahnschrift SemiBold" panose="020B0502040204020203" pitchFamily="34" charset="0"/>
                <a:ea typeface="Times New Roman" panose="02020603050405020304" pitchFamily="18" charset="0"/>
              </a:rPr>
              <a:t>tun</a:t>
            </a:r>
            <a:r>
              <a:rPr lang="en-US" sz="1600" dirty="0" smtClean="0">
                <a:solidFill>
                  <a:schemeClr val="bg1"/>
                </a:solidFill>
                <a:effectLst/>
                <a:latin typeface="Bahnschrift SemiBold" panose="020B0502040204020203" pitchFamily="34" charset="0"/>
                <a:ea typeface="Times New Roman" panose="02020603050405020304" pitchFamily="18" charset="0"/>
              </a:rPr>
              <a:t> f</a:t>
            </a:r>
            <a:r>
              <a:rPr lang="ru-RU" sz="1600" dirty="0" smtClean="0">
                <a:solidFill>
                  <a:schemeClr val="bg1"/>
                </a:solidFill>
                <a:effectLst/>
                <a:latin typeface="Bahnschrift SemiBold" panose="020B0502040204020203" pitchFamily="34" charset="0"/>
                <a:ea typeface="Times New Roman" panose="02020603050405020304" pitchFamily="18" charset="0"/>
              </a:rPr>
              <a:t>ı</a:t>
            </a:r>
            <a:r>
              <a:rPr lang="en-US" sz="1600" dirty="0" smtClean="0">
                <a:solidFill>
                  <a:schemeClr val="bg1"/>
                </a:solidFill>
                <a:effectLst/>
                <a:latin typeface="Bahnschrift SemiBold" panose="020B0502040204020203" pitchFamily="34" charset="0"/>
                <a:ea typeface="Times New Roman" panose="02020603050405020304" pitchFamily="18" charset="0"/>
              </a:rPr>
              <a:t>r</a:t>
            </a:r>
            <a:r>
              <a:rPr lang="ru-RU" sz="1600" dirty="0" smtClean="0">
                <a:solidFill>
                  <a:schemeClr val="bg1"/>
                </a:solidFill>
                <a:effectLst/>
                <a:latin typeface="Bahnschrift SemiBold" panose="020B0502040204020203" pitchFamily="34" charset="0"/>
                <a:ea typeface="Times New Roman" panose="02020603050405020304" pitchFamily="18" charset="0"/>
              </a:rPr>
              <a:t>ı</a:t>
            </a:r>
            <a:r>
              <a:rPr lang="en-US" sz="1600" dirty="0" err="1" smtClean="0">
                <a:solidFill>
                  <a:schemeClr val="bg1"/>
                </a:solidFill>
                <a:effectLst/>
                <a:latin typeface="Bahnschrift SemiBold" panose="020B0502040204020203" pitchFamily="34" charset="0"/>
                <a:ea typeface="Times New Roman" panose="02020603050405020304" pitchFamily="18" charset="0"/>
              </a:rPr>
              <a:t>ldaq</a:t>
            </a:r>
            <a:r>
              <a:rPr lang="ru-RU" sz="1600" dirty="0" err="1" smtClean="0">
                <a:solidFill>
                  <a:schemeClr val="bg1"/>
                </a:solidFill>
                <a:effectLst/>
                <a:latin typeface="Bahnschrift SemiBold" panose="020B0502040204020203" pitchFamily="34" charset="0"/>
                <a:ea typeface="Times New Roman" panose="02020603050405020304" pitchFamily="18" charset="0"/>
              </a:rPr>
              <a:t>çı</a:t>
            </a:r>
            <a:r>
              <a:rPr lang="en-US" sz="1600" dirty="0" smtClean="0">
                <a:solidFill>
                  <a:schemeClr val="bg1"/>
                </a:solidFill>
                <a:effectLst/>
                <a:latin typeface="Bahnschrift SemiBold" panose="020B0502040204020203" pitchFamily="34" charset="0"/>
                <a:ea typeface="Times New Roman" panose="02020603050405020304" pitchFamily="18" charset="0"/>
              </a:rPr>
              <a:t>l</a:t>
            </a:r>
            <a:r>
              <a:rPr lang="ru-RU" sz="1600" dirty="0" err="1" smtClean="0">
                <a:solidFill>
                  <a:schemeClr val="bg1"/>
                </a:solidFill>
                <a:effectLst/>
                <a:latin typeface="Bahnschrift SemiBold" panose="020B0502040204020203" pitchFamily="34" charset="0"/>
                <a:ea typeface="Times New Roman" panose="02020603050405020304" pitchFamily="18" charset="0"/>
              </a:rPr>
              <a:t>ığı</a:t>
            </a:r>
            <a:r>
              <a:rPr lang="en-US" sz="1600" dirty="0" smtClean="0">
                <a:solidFill>
                  <a:schemeClr val="bg1"/>
                </a:solidFill>
                <a:effectLst/>
                <a:latin typeface="Bahnschrift SemiBold" panose="020B0502040204020203" pitchFamily="34" charset="0"/>
                <a:ea typeface="Times New Roman" panose="02020603050405020304" pitchFamily="18" charset="0"/>
              </a:rPr>
              <a:t>d</a:t>
            </a:r>
            <a:r>
              <a:rPr lang="ru-RU" sz="1600" dirty="0" smtClean="0">
                <a:solidFill>
                  <a:schemeClr val="bg1"/>
                </a:solidFill>
                <a:effectLst/>
                <a:latin typeface="Bahnschrift SemiBold" panose="020B0502040204020203" pitchFamily="34" charset="0"/>
                <a:ea typeface="Times New Roman" panose="02020603050405020304" pitchFamily="18" charset="0"/>
              </a:rPr>
              <a:t>ı</a:t>
            </a:r>
            <a:r>
              <a:rPr lang="en-US" sz="1600" dirty="0" smtClean="0">
                <a:solidFill>
                  <a:schemeClr val="bg1"/>
                </a:solidFill>
                <a:effectLst/>
                <a:latin typeface="Bahnschrift SemiBold" panose="020B0502040204020203" pitchFamily="34" charset="0"/>
                <a:ea typeface="Times New Roman" panose="02020603050405020304" pitchFamily="18" charset="0"/>
              </a:rPr>
              <a:t>r </a:t>
            </a:r>
            <a:r>
              <a:rPr lang="en-US" sz="1600" dirty="0" err="1" smtClean="0">
                <a:solidFill>
                  <a:schemeClr val="bg1"/>
                </a:solidFill>
                <a:effectLst/>
                <a:latin typeface="Bahnschrift SemiBold" panose="020B0502040204020203" pitchFamily="34" charset="0"/>
                <a:ea typeface="Times New Roman" panose="02020603050405020304" pitchFamily="18" charset="0"/>
              </a:rPr>
              <a:t>ki</a:t>
            </a:r>
            <a:r>
              <a:rPr lang="ru-RU"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err="1" smtClean="0">
                <a:solidFill>
                  <a:schemeClr val="bg1"/>
                </a:solidFill>
                <a:effectLst/>
                <a:latin typeface="Bahnschrift SemiBold" panose="020B0502040204020203" pitchFamily="34" charset="0"/>
                <a:ea typeface="Times New Roman" panose="02020603050405020304" pitchFamily="18" charset="0"/>
              </a:rPr>
              <a:t>bu</a:t>
            </a:r>
            <a:r>
              <a:rPr lang="en-US" sz="1600" dirty="0" smtClean="0">
                <a:solidFill>
                  <a:schemeClr val="bg1"/>
                </a:solidFill>
                <a:effectLst/>
                <a:latin typeface="Bahnschrift SemiBold" panose="020B0502040204020203" pitchFamily="34" charset="0"/>
                <a:ea typeface="Times New Roman" panose="02020603050405020304" pitchFamily="18" charset="0"/>
              </a:rPr>
              <a:t> da e</a:t>
            </a:r>
            <a:r>
              <a:rPr lang="ru-RU" sz="1600" dirty="0" smtClean="0">
                <a:solidFill>
                  <a:schemeClr val="bg1"/>
                </a:solidFill>
                <a:effectLst/>
                <a:latin typeface="Bahnschrift SemiBold" panose="020B0502040204020203" pitchFamily="34" charset="0"/>
                <a:ea typeface="Times New Roman" panose="02020603050405020304" pitchFamily="18" charset="0"/>
              </a:rPr>
              <a:t>-</a:t>
            </a:r>
            <a:r>
              <a:rPr lang="en-US" sz="1600" dirty="0" err="1" smtClean="0">
                <a:solidFill>
                  <a:schemeClr val="bg1"/>
                </a:solidFill>
                <a:effectLst/>
                <a:latin typeface="Bahnschrift SemiBold" panose="020B0502040204020203" pitchFamily="34" charset="0"/>
                <a:ea typeface="Times New Roman" panose="02020603050405020304" pitchFamily="18" charset="0"/>
              </a:rPr>
              <a:t>po</a:t>
            </a:r>
            <a:r>
              <a:rPr lang="ru-RU" sz="1600" dirty="0" smtClean="0">
                <a:solidFill>
                  <a:schemeClr val="bg1"/>
                </a:solidFill>
                <a:effectLst/>
                <a:latin typeface="Bahnschrift SemiBold" panose="020B0502040204020203" pitchFamily="34" charset="0"/>
                <a:ea typeface="Times New Roman" panose="02020603050405020304" pitchFamily="18" charset="0"/>
              </a:rPr>
              <a:t>ç</a:t>
            </a:r>
            <a:r>
              <a:rPr lang="en-US" sz="1600" dirty="0" err="1" smtClean="0">
                <a:solidFill>
                  <a:schemeClr val="bg1"/>
                </a:solidFill>
                <a:effectLst/>
                <a:latin typeface="Bahnschrift SemiBold" panose="020B0502040204020203" pitchFamily="34" charset="0"/>
                <a:ea typeface="Times New Roman" panose="02020603050405020304" pitchFamily="18" charset="0"/>
              </a:rPr>
              <a:t>tun</a:t>
            </a:r>
            <a:r>
              <a:rPr lang="ru-RU"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smtClean="0">
                <a:solidFill>
                  <a:schemeClr val="bg1"/>
                </a:solidFill>
                <a:effectLst/>
                <a:latin typeface="Bahnschrift SemiBold" panose="020B0502040204020203" pitchFamily="34" charset="0"/>
                <a:ea typeface="Times New Roman" panose="02020603050405020304" pitchFamily="18" charset="0"/>
              </a:rPr>
              <a:t>From</a:t>
            </a:r>
            <a:r>
              <a:rPr lang="ru-RU"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smtClean="0">
                <a:solidFill>
                  <a:schemeClr val="bg1"/>
                </a:solidFill>
                <a:effectLst/>
                <a:latin typeface="Bahnschrift SemiBold" panose="020B0502040204020203" pitchFamily="34" charset="0"/>
                <a:ea typeface="Times New Roman" panose="02020603050405020304" pitchFamily="18" charset="0"/>
              </a:rPr>
              <a:t>b</a:t>
            </a:r>
            <a:r>
              <a:rPr lang="ru-RU" sz="1600" dirty="0" smtClean="0">
                <a:solidFill>
                  <a:schemeClr val="bg1"/>
                </a:solidFill>
                <a:effectLst/>
                <a:latin typeface="Bahnschrift SemiBold" panose="020B0502040204020203" pitchFamily="34" charset="0"/>
                <a:ea typeface="Times New Roman" panose="02020603050405020304" pitchFamily="18" charset="0"/>
              </a:rPr>
              <a:t>ö</a:t>
            </a:r>
            <a:r>
              <a:rPr lang="en-US" sz="1600" dirty="0" smtClean="0">
                <a:solidFill>
                  <a:schemeClr val="bg1"/>
                </a:solidFill>
                <a:effectLst/>
                <a:latin typeface="Bahnschrift SemiBold" panose="020B0502040204020203" pitchFamily="34" charset="0"/>
                <a:ea typeface="Times New Roman" panose="02020603050405020304" pitchFamily="18" charset="0"/>
              </a:rPr>
              <a:t>lm</a:t>
            </a:r>
            <a:r>
              <a:rPr lang="ru-RU" sz="1600" dirty="0" err="1" smtClean="0">
                <a:solidFill>
                  <a:schemeClr val="bg1"/>
                </a:solidFill>
                <a:effectLst/>
                <a:latin typeface="Bahnschrift SemiBold" panose="020B0502040204020203" pitchFamily="34" charset="0"/>
                <a:ea typeface="Times New Roman" panose="02020603050405020304" pitchFamily="18" charset="0"/>
              </a:rPr>
              <a:t>əsindəki</a:t>
            </a:r>
            <a:r>
              <a:rPr lang="ru-RU" sz="1600" dirty="0" smtClean="0">
                <a:solidFill>
                  <a:schemeClr val="bg1"/>
                </a:solidFill>
                <a:effectLst/>
                <a:latin typeface="Bahnschrift SemiBold" panose="020B0502040204020203" pitchFamily="34" charset="0"/>
                <a:ea typeface="Times New Roman" panose="02020603050405020304" pitchFamily="18" charset="0"/>
              </a:rPr>
              <a:t> </a:t>
            </a:r>
            <a:r>
              <a:rPr lang="ru-RU" sz="1600" dirty="0" err="1" smtClean="0">
                <a:solidFill>
                  <a:schemeClr val="bg1"/>
                </a:solidFill>
                <a:effectLst/>
                <a:latin typeface="Bahnschrift SemiBold" panose="020B0502040204020203" pitchFamily="34" charset="0"/>
                <a:ea typeface="Times New Roman" panose="02020603050405020304" pitchFamily="18" charset="0"/>
              </a:rPr>
              <a:t>mə</a:t>
            </a:r>
            <a:r>
              <a:rPr lang="en-US" sz="1600" dirty="0" err="1" smtClean="0">
                <a:solidFill>
                  <a:schemeClr val="bg1"/>
                </a:solidFill>
                <a:effectLst/>
                <a:latin typeface="Bahnschrift SemiBold" panose="020B0502040204020203" pitchFamily="34" charset="0"/>
                <a:ea typeface="Times New Roman" panose="02020603050405020304" pitchFamily="18" charset="0"/>
              </a:rPr>
              <a:t>lumatlar</a:t>
            </a:r>
            <a:r>
              <a:rPr lang="en-US" sz="1600" dirty="0">
                <a:solidFill>
                  <a:schemeClr val="bg1"/>
                </a:solidFill>
                <a:latin typeface="Bahnschrift SemiBold" panose="020B0502040204020203" pitchFamily="34" charset="0"/>
                <a:ea typeface="Times New Roman" panose="02020603050405020304" pitchFamily="18" charset="0"/>
              </a:rPr>
              <a:t> </a:t>
            </a:r>
            <a:r>
              <a:rPr lang="en-US" sz="1600" dirty="0" smtClean="0">
                <a:solidFill>
                  <a:schemeClr val="bg1"/>
                </a:solidFill>
                <a:latin typeface="Bahnschrift SemiBold" panose="020B0502040204020203" pitchFamily="34" charset="0"/>
                <a:ea typeface="Times New Roman" panose="02020603050405020304" pitchFamily="18" charset="0"/>
              </a:rPr>
              <a:t>  </a:t>
            </a:r>
            <a:r>
              <a:rPr lang="en-US" sz="1600" dirty="0" err="1" smtClean="0">
                <a:solidFill>
                  <a:schemeClr val="bg1"/>
                </a:solidFill>
                <a:effectLst/>
                <a:latin typeface="Bahnschrift SemiBold" panose="020B0502040204020203" pitchFamily="34" charset="0"/>
                <a:ea typeface="Times New Roman" panose="02020603050405020304" pitchFamily="18" charset="0"/>
              </a:rPr>
              <a:t>saxtala</a:t>
            </a:r>
            <a:r>
              <a:rPr lang="ru-RU" sz="1600" dirty="0" smtClean="0">
                <a:solidFill>
                  <a:schemeClr val="bg1"/>
                </a:solidFill>
                <a:effectLst/>
                <a:latin typeface="Bahnschrift SemiBold" panose="020B0502040204020203" pitchFamily="34" charset="0"/>
                <a:ea typeface="Times New Roman" panose="02020603050405020304" pitchFamily="18" charset="0"/>
              </a:rPr>
              <a:t>ş</a:t>
            </a:r>
            <a:r>
              <a:rPr lang="en-US" sz="1600" dirty="0" smtClean="0">
                <a:solidFill>
                  <a:schemeClr val="bg1"/>
                </a:solidFill>
                <a:effectLst/>
                <a:latin typeface="Bahnschrift SemiBold" panose="020B0502040204020203" pitchFamily="34" charset="0"/>
                <a:ea typeface="Times New Roman" panose="02020603050405020304" pitchFamily="18" charset="0"/>
              </a:rPr>
              <a:t>d</a:t>
            </a:r>
            <a:r>
              <a:rPr lang="ru-RU" sz="1600" dirty="0" smtClean="0">
                <a:solidFill>
                  <a:schemeClr val="bg1"/>
                </a:solidFill>
                <a:effectLst/>
                <a:latin typeface="Bahnschrift SemiBold" panose="020B0502040204020203" pitchFamily="34" charset="0"/>
                <a:ea typeface="Times New Roman" panose="02020603050405020304" pitchFamily="18" charset="0"/>
              </a:rPr>
              <a:t>ı</a:t>
            </a:r>
            <a:r>
              <a:rPr lang="en-US" sz="1600" dirty="0" smtClean="0">
                <a:solidFill>
                  <a:schemeClr val="bg1"/>
                </a:solidFill>
                <a:effectLst/>
                <a:latin typeface="Bahnschrift SemiBold" panose="020B0502040204020203" pitchFamily="34" charset="0"/>
                <a:ea typeface="Times New Roman" panose="02020603050405020304" pitchFamily="18" charset="0"/>
              </a:rPr>
              <a:t>r</a:t>
            </a:r>
            <a:r>
              <a:rPr lang="ru-RU" sz="1600" dirty="0" smtClean="0">
                <a:solidFill>
                  <a:schemeClr val="bg1"/>
                </a:solidFill>
                <a:effectLst/>
                <a:latin typeface="Bahnschrift SemiBold" panose="020B0502040204020203" pitchFamily="34" charset="0"/>
                <a:ea typeface="Times New Roman" panose="02020603050405020304" pitchFamily="18" charset="0"/>
              </a:rPr>
              <a:t>ı</a:t>
            </a:r>
            <a:r>
              <a:rPr lang="en-US" sz="1600" dirty="0" err="1" smtClean="0">
                <a:solidFill>
                  <a:schemeClr val="bg1"/>
                </a:solidFill>
                <a:effectLst/>
                <a:latin typeface="Bahnschrift SemiBold" panose="020B0502040204020203" pitchFamily="34" charset="0"/>
                <a:ea typeface="Times New Roman" panose="02020603050405020304" pitchFamily="18" charset="0"/>
              </a:rPr>
              <a:t>ld</a:t>
            </a:r>
            <a:r>
              <a:rPr lang="ru-RU" sz="1600" dirty="0" err="1" smtClean="0">
                <a:solidFill>
                  <a:schemeClr val="bg1"/>
                </a:solidFill>
                <a:effectLst/>
                <a:latin typeface="Bahnschrift SemiBold" panose="020B0502040204020203" pitchFamily="34" charset="0"/>
                <a:ea typeface="Times New Roman" panose="02020603050405020304" pitchFamily="18" charset="0"/>
              </a:rPr>
              <a:t>ığı</a:t>
            </a:r>
            <a:r>
              <a:rPr lang="en-US" sz="1600" dirty="0" err="1" smtClean="0">
                <a:solidFill>
                  <a:schemeClr val="bg1"/>
                </a:solidFill>
                <a:effectLst/>
                <a:latin typeface="Bahnschrift SemiBold" panose="020B0502040204020203" pitchFamily="34" charset="0"/>
                <a:ea typeface="Times New Roman" panose="02020603050405020304" pitchFamily="18" charset="0"/>
              </a:rPr>
              <a:t>ndan</a:t>
            </a:r>
            <a:r>
              <a:rPr lang="ru-RU"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smtClean="0">
                <a:solidFill>
                  <a:schemeClr val="bg1"/>
                </a:solidFill>
                <a:effectLst/>
                <a:latin typeface="Bahnschrift SemiBold" panose="020B0502040204020203" pitchFamily="34" charset="0"/>
                <a:ea typeface="Times New Roman" panose="02020603050405020304" pitchFamily="18" charset="0"/>
              </a:rPr>
              <a:t>tan</a:t>
            </a:r>
            <a:r>
              <a:rPr lang="ru-RU" sz="1600" dirty="0" smtClean="0">
                <a:solidFill>
                  <a:schemeClr val="bg1"/>
                </a:solidFill>
                <a:effectLst/>
                <a:latin typeface="Bahnschrift SemiBold" panose="020B0502040204020203" pitchFamily="34" charset="0"/>
                <a:ea typeface="Times New Roman" panose="02020603050405020304" pitchFamily="18" charset="0"/>
              </a:rPr>
              <a:t>ı</a:t>
            </a:r>
            <a:r>
              <a:rPr lang="en-US" sz="1600" dirty="0" smtClean="0">
                <a:solidFill>
                  <a:schemeClr val="bg1"/>
                </a:solidFill>
                <a:effectLst/>
                <a:latin typeface="Bahnschrift SemiBold" panose="020B0502040204020203" pitchFamily="34" charset="0"/>
                <a:ea typeface="Times New Roman" panose="02020603050405020304" pitchFamily="18" charset="0"/>
              </a:rPr>
              <a:t>d</a:t>
            </a:r>
            <a:r>
              <a:rPr lang="ru-RU" sz="1600" dirty="0" err="1" smtClean="0">
                <a:solidFill>
                  <a:schemeClr val="bg1"/>
                </a:solidFill>
                <a:effectLst/>
                <a:latin typeface="Bahnschrift SemiBold" panose="020B0502040204020203" pitchFamily="34" charset="0"/>
                <a:ea typeface="Times New Roman" panose="02020603050405020304" pitchFamily="18" charset="0"/>
              </a:rPr>
              <a:t>ığı</a:t>
            </a:r>
            <a:r>
              <a:rPr lang="en-US" sz="1600" dirty="0" smtClean="0">
                <a:solidFill>
                  <a:schemeClr val="bg1"/>
                </a:solidFill>
                <a:effectLst/>
                <a:latin typeface="Bahnschrift SemiBold" panose="020B0502040204020203" pitchFamily="34" charset="0"/>
                <a:ea typeface="Times New Roman" panose="02020603050405020304" pitchFamily="18" charset="0"/>
              </a:rPr>
              <a:t>n</a:t>
            </a:r>
            <a:r>
              <a:rPr lang="ru-RU" sz="1600" dirty="0" smtClean="0">
                <a:solidFill>
                  <a:schemeClr val="bg1"/>
                </a:solidFill>
                <a:effectLst/>
                <a:latin typeface="Bahnschrift SemiBold" panose="020B0502040204020203" pitchFamily="34" charset="0"/>
                <a:ea typeface="Times New Roman" panose="02020603050405020304" pitchFamily="18" charset="0"/>
              </a:rPr>
              <a:t>ı</a:t>
            </a:r>
            <a:r>
              <a:rPr lang="en-US" sz="1600" dirty="0" smtClean="0">
                <a:solidFill>
                  <a:schemeClr val="bg1"/>
                </a:solidFill>
                <a:effectLst/>
                <a:latin typeface="Bahnschrift SemiBold" panose="020B0502040204020203" pitchFamily="34" charset="0"/>
                <a:ea typeface="Times New Roman" panose="02020603050405020304" pitchFamily="18" charset="0"/>
              </a:rPr>
              <a:t>z </a:t>
            </a:r>
            <a:r>
              <a:rPr lang="en-US" sz="1600" dirty="0" err="1" smtClean="0">
                <a:solidFill>
                  <a:schemeClr val="bg1"/>
                </a:solidFill>
                <a:effectLst/>
                <a:latin typeface="Bahnschrift SemiBold" panose="020B0502040204020203" pitchFamily="34" charset="0"/>
                <a:ea typeface="Times New Roman" panose="02020603050405020304" pitchFamily="18" charset="0"/>
              </a:rPr>
              <a:t>bir</a:t>
            </a:r>
            <a:r>
              <a:rPr lang="en-US"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err="1" smtClean="0">
                <a:solidFill>
                  <a:schemeClr val="bg1"/>
                </a:solidFill>
                <a:effectLst/>
                <a:latin typeface="Bahnschrift SemiBold" panose="020B0502040204020203" pitchFamily="34" charset="0"/>
                <a:ea typeface="Times New Roman" panose="02020603050405020304" pitchFamily="18" charset="0"/>
              </a:rPr>
              <a:t>adamdan</a:t>
            </a:r>
            <a:r>
              <a:rPr lang="ru-RU" sz="1600" dirty="0" smtClean="0">
                <a:solidFill>
                  <a:schemeClr val="bg1"/>
                </a:solidFill>
                <a:effectLst/>
                <a:latin typeface="Bahnschrift SemiBold" panose="020B0502040204020203" pitchFamily="34" charset="0"/>
                <a:ea typeface="Times New Roman" panose="02020603050405020304" pitchFamily="18" charset="0"/>
              </a:rPr>
              <a:t>(</a:t>
            </a:r>
            <a:r>
              <a:rPr lang="ru-RU" sz="1600" dirty="0" err="1" smtClean="0">
                <a:solidFill>
                  <a:schemeClr val="bg1"/>
                </a:solidFill>
                <a:effectLst/>
                <a:latin typeface="Bahnschrift SemiBold" panose="020B0502040204020203" pitchFamily="34" charset="0"/>
                <a:ea typeface="Times New Roman" panose="02020603050405020304" pitchFamily="18" charset="0"/>
              </a:rPr>
              <a:t>rəhbərliyiniz</a:t>
            </a:r>
            <a:r>
              <a:rPr lang="ru-RU" sz="1600" dirty="0" smtClean="0">
                <a:solidFill>
                  <a:schemeClr val="bg1"/>
                </a:solidFill>
                <a:effectLst/>
                <a:latin typeface="Bahnschrift SemiBold" panose="020B0502040204020203" pitchFamily="34" charset="0"/>
                <a:ea typeface="Times New Roman" panose="02020603050405020304" pitchFamily="18" charset="0"/>
              </a:rPr>
              <a:t> </a:t>
            </a:r>
            <a:r>
              <a:rPr lang="ru-RU" sz="1600" dirty="0" err="1" smtClean="0">
                <a:solidFill>
                  <a:schemeClr val="bg1"/>
                </a:solidFill>
                <a:effectLst/>
                <a:latin typeface="Bahnschrift SemiBold" panose="020B0502040204020203" pitchFamily="34" charset="0"/>
                <a:ea typeface="Times New Roman" panose="02020603050405020304" pitchFamily="18" charset="0"/>
              </a:rPr>
              <a:t>və</a:t>
            </a:r>
            <a:r>
              <a:rPr lang="ru-RU"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err="1" smtClean="0">
                <a:solidFill>
                  <a:schemeClr val="bg1"/>
                </a:solidFill>
                <a:effectLst/>
                <a:latin typeface="Bahnschrift SemiBold" panose="020B0502040204020203" pitchFamily="34" charset="0"/>
                <a:ea typeface="Times New Roman" panose="02020603050405020304" pitchFamily="18" charset="0"/>
              </a:rPr>
              <a:t>ya</a:t>
            </a:r>
            <a:r>
              <a:rPr lang="en-US"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err="1" smtClean="0">
                <a:solidFill>
                  <a:schemeClr val="bg1"/>
                </a:solidFill>
                <a:effectLst/>
                <a:latin typeface="Bahnschrift SemiBold" panose="020B0502040204020203" pitchFamily="34" charset="0"/>
                <a:ea typeface="Times New Roman" panose="02020603050405020304" pitchFamily="18" charset="0"/>
              </a:rPr>
              <a:t>ortaq</a:t>
            </a:r>
            <a:r>
              <a:rPr lang="ru-RU" sz="1600" dirty="0" smtClean="0">
                <a:solidFill>
                  <a:schemeClr val="bg1"/>
                </a:solidFill>
                <a:effectLst/>
                <a:latin typeface="Bahnschrift SemiBold" panose="020B0502040204020203" pitchFamily="34" charset="0"/>
                <a:ea typeface="Times New Roman" panose="02020603050405020304" pitchFamily="18" charset="0"/>
              </a:rPr>
              <a:t> ş</a:t>
            </a:r>
            <a:r>
              <a:rPr lang="en-US" sz="1600" dirty="0" smtClean="0">
                <a:solidFill>
                  <a:schemeClr val="bg1"/>
                </a:solidFill>
                <a:effectLst/>
                <a:latin typeface="Bahnschrift SemiBold" panose="020B0502040204020203" pitchFamily="34" charset="0"/>
                <a:ea typeface="Times New Roman" panose="02020603050405020304" pitchFamily="18" charset="0"/>
              </a:rPr>
              <a:t>irk</a:t>
            </a:r>
            <a:r>
              <a:rPr lang="ru-RU" sz="1600" dirty="0" err="1" smtClean="0">
                <a:solidFill>
                  <a:schemeClr val="bg1"/>
                </a:solidFill>
                <a:effectLst/>
                <a:latin typeface="Bahnschrift SemiBold" panose="020B0502040204020203" pitchFamily="34" charset="0"/>
                <a:ea typeface="Times New Roman" panose="02020603050405020304" pitchFamily="18" charset="0"/>
              </a:rPr>
              <a:t>ətiniz</a:t>
            </a:r>
            <a:r>
              <a:rPr lang="ru-RU" sz="1600" dirty="0" smtClean="0">
                <a:solidFill>
                  <a:schemeClr val="bg1"/>
                </a:solidFill>
                <a:effectLst/>
                <a:latin typeface="Bahnschrift SemiBold" panose="020B0502040204020203" pitchFamily="34" charset="0"/>
                <a:ea typeface="Times New Roman" panose="02020603050405020304" pitchFamily="18" charset="0"/>
              </a:rPr>
              <a:t>) </a:t>
            </a:r>
            <a:r>
              <a:rPr lang="ru-RU" sz="1600" dirty="0" err="1" smtClean="0">
                <a:solidFill>
                  <a:schemeClr val="bg1"/>
                </a:solidFill>
                <a:effectLst/>
                <a:latin typeface="Bahnschrift SemiBold" panose="020B0502040204020203" pitchFamily="34" charset="0"/>
                <a:ea typeface="Times New Roman" panose="02020603050405020304" pitchFamily="18" charset="0"/>
              </a:rPr>
              <a:t>gələ</a:t>
            </a:r>
            <a:r>
              <a:rPr lang="en-US" sz="1600" dirty="0" smtClean="0">
                <a:solidFill>
                  <a:schemeClr val="bg1"/>
                </a:solidFill>
                <a:effectLst/>
                <a:latin typeface="Bahnschrift SemiBold" panose="020B0502040204020203" pitchFamily="34" charset="0"/>
                <a:ea typeface="Times New Roman" panose="02020603050405020304" pitchFamily="18" charset="0"/>
              </a:rPr>
              <a:t>n </a:t>
            </a:r>
            <a:r>
              <a:rPr lang="en-US" sz="1600" dirty="0" err="1" smtClean="0">
                <a:solidFill>
                  <a:schemeClr val="bg1"/>
                </a:solidFill>
                <a:effectLst/>
                <a:latin typeface="Bahnschrift SemiBold" panose="020B0502040204020203" pitchFamily="34" charset="0"/>
                <a:ea typeface="Times New Roman" panose="02020603050405020304" pitchFamily="18" charset="0"/>
              </a:rPr>
              <a:t>kimi</a:t>
            </a:r>
            <a:r>
              <a:rPr lang="en-US" sz="1600" dirty="0" smtClean="0">
                <a:solidFill>
                  <a:schemeClr val="bg1"/>
                </a:solidFill>
                <a:effectLst/>
                <a:latin typeface="Bahnschrift SemiBold" panose="020B0502040204020203" pitchFamily="34" charset="0"/>
                <a:ea typeface="Times New Roman" panose="02020603050405020304" pitchFamily="18" charset="0"/>
              </a:rPr>
              <a:t> g</a:t>
            </a:r>
            <a:r>
              <a:rPr lang="ru-RU" sz="1600" dirty="0" smtClean="0">
                <a:solidFill>
                  <a:schemeClr val="bg1"/>
                </a:solidFill>
                <a:effectLst/>
                <a:latin typeface="Bahnschrift SemiBold" panose="020B0502040204020203" pitchFamily="34" charset="0"/>
                <a:ea typeface="Times New Roman" panose="02020603050405020304" pitchFamily="18" charset="0"/>
              </a:rPr>
              <a:t>ö</a:t>
            </a:r>
            <a:r>
              <a:rPr lang="en-US" sz="1600" dirty="0" smtClean="0">
                <a:solidFill>
                  <a:schemeClr val="bg1"/>
                </a:solidFill>
                <a:effectLst/>
                <a:latin typeface="Bahnschrift SemiBold" panose="020B0502040204020203" pitchFamily="34" charset="0"/>
                <a:ea typeface="Times New Roman" panose="02020603050405020304" pitchFamily="18" charset="0"/>
              </a:rPr>
              <a:t>r</a:t>
            </a:r>
            <a:r>
              <a:rPr lang="ru-RU" sz="1600" dirty="0" smtClean="0">
                <a:solidFill>
                  <a:schemeClr val="bg1"/>
                </a:solidFill>
                <a:effectLst/>
                <a:latin typeface="Bahnschrift SemiBold" panose="020B0502040204020203" pitchFamily="34" charset="0"/>
                <a:ea typeface="Times New Roman" panose="02020603050405020304" pitchFamily="18" charset="0"/>
              </a:rPr>
              <a:t>ü</a:t>
            </a:r>
            <a:r>
              <a:rPr lang="en-US" sz="1600" dirty="0" smtClean="0">
                <a:solidFill>
                  <a:schemeClr val="bg1"/>
                </a:solidFill>
                <a:effectLst/>
                <a:latin typeface="Bahnschrift SemiBold" panose="020B0502040204020203" pitchFamily="34" charset="0"/>
                <a:ea typeface="Times New Roman" panose="02020603050405020304" pitchFamily="18" charset="0"/>
              </a:rPr>
              <a:t>nm</a:t>
            </a:r>
            <a:r>
              <a:rPr lang="ru-RU" sz="1600" dirty="0" err="1" smtClean="0">
                <a:solidFill>
                  <a:schemeClr val="bg1"/>
                </a:solidFill>
                <a:effectLst/>
                <a:latin typeface="Bahnschrift SemiBold" panose="020B0502040204020203" pitchFamily="34" charset="0"/>
                <a:ea typeface="Times New Roman" panose="02020603050405020304" pitchFamily="18" charset="0"/>
              </a:rPr>
              <a:t>əsini</a:t>
            </a:r>
            <a:r>
              <a:rPr lang="ru-RU" sz="1600" dirty="0" smtClean="0">
                <a:solidFill>
                  <a:schemeClr val="bg1"/>
                </a:solidFill>
                <a:effectLst/>
                <a:latin typeface="Bahnschrift SemiBold" panose="020B0502040204020203" pitchFamily="34" charset="0"/>
                <a:ea typeface="Times New Roman" panose="02020603050405020304" pitchFamily="18" charset="0"/>
              </a:rPr>
              <a:t> </a:t>
            </a:r>
            <a:r>
              <a:rPr lang="ru-RU" sz="1600" dirty="0" err="1" smtClean="0">
                <a:solidFill>
                  <a:schemeClr val="bg1"/>
                </a:solidFill>
                <a:effectLst/>
                <a:latin typeface="Bahnschrift SemiBold" panose="020B0502040204020203" pitchFamily="34" charset="0"/>
                <a:ea typeface="Times New Roman" panose="02020603050405020304" pitchFamily="18" charset="0"/>
              </a:rPr>
              <a:t>tə</a:t>
            </a:r>
            <a:r>
              <a:rPr lang="en-US" sz="1600" dirty="0" smtClean="0">
                <a:solidFill>
                  <a:schemeClr val="bg1"/>
                </a:solidFill>
                <a:effectLst/>
                <a:latin typeface="Bahnschrift SemiBold" panose="020B0502040204020203" pitchFamily="34" charset="0"/>
                <a:ea typeface="Times New Roman" panose="02020603050405020304" pitchFamily="18" charset="0"/>
              </a:rPr>
              <a:t>min</a:t>
            </a:r>
            <a:r>
              <a:rPr lang="ru-RU" sz="1600" dirty="0" smtClean="0">
                <a:solidFill>
                  <a:schemeClr val="bg1"/>
                </a:solidFill>
                <a:effectLst/>
                <a:latin typeface="Bahnschrift SemiBold" panose="020B0502040204020203" pitchFamily="34" charset="0"/>
                <a:ea typeface="Times New Roman" panose="02020603050405020304" pitchFamily="18" charset="0"/>
              </a:rPr>
              <a:t>.</a:t>
            </a:r>
            <a:r>
              <a:rPr lang="en-US"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err="1" smtClean="0">
                <a:solidFill>
                  <a:schemeClr val="bg1"/>
                </a:solidFill>
                <a:effectLst/>
                <a:latin typeface="Bahnschrift SemiBold" panose="020B0502040204020203" pitchFamily="34" charset="0"/>
                <a:ea typeface="Times New Roman" panose="02020603050405020304" pitchFamily="18" charset="0"/>
              </a:rPr>
              <a:t>edir</a:t>
            </a:r>
            <a:endParaRPr lang="en-US" sz="1600" dirty="0">
              <a:solidFill>
                <a:schemeClr val="bg1"/>
              </a:solidFill>
              <a:latin typeface="Bahnschrift SemiBold" panose="020B0502040204020203" pitchFamily="34" charset="0"/>
            </a:endParaRPr>
          </a:p>
        </p:txBody>
      </p:sp>
      <p:sp>
        <p:nvSpPr>
          <p:cNvPr id="20" name="Rectangle 19"/>
          <p:cNvSpPr/>
          <p:nvPr/>
        </p:nvSpPr>
        <p:spPr>
          <a:xfrm>
            <a:off x="6706291" y="2798455"/>
            <a:ext cx="5481450" cy="923330"/>
          </a:xfrm>
          <a:prstGeom prst="rect">
            <a:avLst/>
          </a:prstGeom>
        </p:spPr>
        <p:txBody>
          <a:bodyPr wrap="square">
            <a:spAutoFit/>
          </a:bodyPr>
          <a:lstStyle/>
          <a:p>
            <a:r>
              <a:rPr lang="en-US" dirty="0" smtClean="0">
                <a:solidFill>
                  <a:schemeClr val="bg1"/>
                </a:solidFill>
                <a:effectLst/>
                <a:latin typeface="Bahnschrift SemiBold" panose="020B0502040204020203" pitchFamily="34" charset="0"/>
                <a:ea typeface="Times New Roman" panose="02020603050405020304" pitchFamily="18" charset="0"/>
              </a:rPr>
              <a:t>F</a:t>
            </a:r>
            <a:r>
              <a:rPr lang="ru-RU" dirty="0" smtClean="0">
                <a:solidFill>
                  <a:schemeClr val="bg1"/>
                </a:solidFill>
                <a:effectLst/>
                <a:latin typeface="Bahnschrift SemiBold" panose="020B0502040204020203" pitchFamily="34" charset="0"/>
                <a:ea typeface="Times New Roman" panose="02020603050405020304" pitchFamily="18" charset="0"/>
              </a:rPr>
              <a:t>ı</a:t>
            </a:r>
            <a:r>
              <a:rPr lang="en-US" dirty="0" smtClean="0">
                <a:solidFill>
                  <a:schemeClr val="bg1"/>
                </a:solidFill>
                <a:effectLst/>
                <a:latin typeface="Bahnschrift SemiBold" panose="020B0502040204020203" pitchFamily="34" charset="0"/>
                <a:ea typeface="Times New Roman" panose="02020603050405020304" pitchFamily="18" charset="0"/>
              </a:rPr>
              <a:t>r</a:t>
            </a:r>
            <a:r>
              <a:rPr lang="ru-RU" dirty="0" smtClean="0">
                <a:solidFill>
                  <a:schemeClr val="bg1"/>
                </a:solidFill>
                <a:effectLst/>
                <a:latin typeface="Bahnschrift SemiBold" panose="020B0502040204020203" pitchFamily="34" charset="0"/>
                <a:ea typeface="Times New Roman" panose="02020603050405020304" pitchFamily="18" charset="0"/>
              </a:rPr>
              <a:t>ı</a:t>
            </a:r>
            <a:r>
              <a:rPr lang="en-US" dirty="0" err="1" smtClean="0">
                <a:solidFill>
                  <a:schemeClr val="bg1"/>
                </a:solidFill>
                <a:effectLst/>
                <a:latin typeface="Bahnschrift SemiBold" panose="020B0502040204020203" pitchFamily="34" charset="0"/>
                <a:ea typeface="Times New Roman" panose="02020603050405020304" pitchFamily="18" charset="0"/>
              </a:rPr>
              <a:t>ldaq</a:t>
            </a:r>
            <a:r>
              <a:rPr lang="ru-RU" dirty="0" err="1" smtClean="0">
                <a:solidFill>
                  <a:schemeClr val="bg1"/>
                </a:solidFill>
                <a:effectLst/>
                <a:latin typeface="Bahnschrift SemiBold" panose="020B0502040204020203" pitchFamily="34" charset="0"/>
                <a:ea typeface="Times New Roman" panose="02020603050405020304" pitchFamily="18" charset="0"/>
              </a:rPr>
              <a:t>çı</a:t>
            </a:r>
            <a:r>
              <a:rPr lang="en-US" dirty="0" smtClean="0">
                <a:solidFill>
                  <a:schemeClr val="bg1"/>
                </a:solidFill>
                <a:effectLst/>
                <a:latin typeface="Bahnschrift SemiBold" panose="020B0502040204020203" pitchFamily="34" charset="0"/>
                <a:ea typeface="Times New Roman" panose="02020603050405020304" pitchFamily="18" charset="0"/>
              </a:rPr>
              <a:t>lar</a:t>
            </a:r>
            <a:r>
              <a:rPr lang="ru-RU" dirty="0" smtClean="0">
                <a:solidFill>
                  <a:schemeClr val="bg1"/>
                </a:solidFill>
                <a:effectLst/>
                <a:latin typeface="Bahnschrift SemiBold" panose="020B0502040204020203" pitchFamily="34" charset="0"/>
                <a:ea typeface="Times New Roman" panose="02020603050405020304" pitchFamily="18" charset="0"/>
              </a:rPr>
              <a:t> ö</a:t>
            </a:r>
            <a:r>
              <a:rPr lang="en-US" dirty="0" smtClean="0">
                <a:solidFill>
                  <a:schemeClr val="bg1"/>
                </a:solidFill>
                <a:effectLst/>
                <a:latin typeface="Bahnschrift SemiBold" panose="020B0502040204020203" pitchFamily="34" charset="0"/>
                <a:ea typeface="Times New Roman" panose="02020603050405020304" pitchFamily="18" charset="0"/>
              </a:rPr>
              <a:t>z </a:t>
            </a:r>
            <a:r>
              <a:rPr lang="en-US" dirty="0" err="1" smtClean="0">
                <a:solidFill>
                  <a:schemeClr val="bg1"/>
                </a:solidFill>
                <a:effectLst/>
                <a:latin typeface="Bahnschrift SemiBold" panose="020B0502040204020203" pitchFamily="34" charset="0"/>
                <a:ea typeface="Times New Roman" panose="02020603050405020304" pitchFamily="18" charset="0"/>
              </a:rPr>
              <a:t>hekay</a:t>
            </a:r>
            <a:r>
              <a:rPr lang="ru-RU" dirty="0" err="1" smtClean="0">
                <a:solidFill>
                  <a:schemeClr val="bg1"/>
                </a:solidFill>
                <a:effectLst/>
                <a:latin typeface="Bahnschrift SemiBold" panose="020B0502040204020203" pitchFamily="34" charset="0"/>
                <a:ea typeface="Times New Roman" panose="02020603050405020304" pitchFamily="18" charset="0"/>
              </a:rPr>
              <a:t>ələrinə</a:t>
            </a:r>
            <a:r>
              <a:rPr lang="ru-RU" dirty="0" smtClean="0">
                <a:solidFill>
                  <a:schemeClr val="bg1"/>
                </a:solidFill>
                <a:effectLst/>
                <a:latin typeface="Bahnschrift SemiBold" panose="020B0502040204020203" pitchFamily="34" charset="0"/>
                <a:ea typeface="Times New Roman" panose="02020603050405020304" pitchFamily="18" charset="0"/>
              </a:rPr>
              <a:t> </a:t>
            </a:r>
            <a:r>
              <a:rPr lang="ru-RU" dirty="0" err="1" smtClean="0">
                <a:solidFill>
                  <a:schemeClr val="bg1"/>
                </a:solidFill>
                <a:effectLst/>
                <a:latin typeface="Bahnschrift SemiBold" panose="020B0502040204020203" pitchFamily="34" charset="0"/>
                <a:ea typeface="Times New Roman" panose="02020603050405020304" pitchFamily="18" charset="0"/>
              </a:rPr>
              <a:t>etibarlı</a:t>
            </a:r>
            <a:r>
              <a:rPr lang="en-US" dirty="0" smtClean="0">
                <a:solidFill>
                  <a:schemeClr val="bg1"/>
                </a:solidFill>
                <a:effectLst/>
                <a:latin typeface="Bahnschrift SemiBold" panose="020B0502040204020203" pitchFamily="34" charset="0"/>
                <a:ea typeface="Times New Roman" panose="02020603050405020304" pitchFamily="18" charset="0"/>
              </a:rPr>
              <a:t>l</a:t>
            </a:r>
            <a:r>
              <a:rPr lang="ru-RU" dirty="0" smtClean="0">
                <a:solidFill>
                  <a:schemeClr val="bg1"/>
                </a:solidFill>
                <a:effectLst/>
                <a:latin typeface="Bahnschrift SemiBold" panose="020B0502040204020203" pitchFamily="34" charset="0"/>
                <a:ea typeface="Times New Roman" panose="02020603050405020304" pitchFamily="18" charset="0"/>
              </a:rPr>
              <a:t>ı</a:t>
            </a:r>
            <a:r>
              <a:rPr lang="en-US" dirty="0" smtClean="0">
                <a:solidFill>
                  <a:schemeClr val="bg1"/>
                </a:solidFill>
                <a:effectLst/>
                <a:latin typeface="Bahnschrift SemiBold" panose="020B0502040204020203" pitchFamily="34" charset="0"/>
                <a:ea typeface="Times New Roman" panose="02020603050405020304" pitchFamily="18" charset="0"/>
              </a:rPr>
              <a:t>q </a:t>
            </a:r>
            <a:r>
              <a:rPr lang="ru-RU" dirty="0" err="1" smtClean="0">
                <a:solidFill>
                  <a:schemeClr val="bg1"/>
                </a:solidFill>
                <a:effectLst/>
                <a:latin typeface="Bahnschrift SemiBold" panose="020B0502040204020203" pitchFamily="34" charset="0"/>
                <a:ea typeface="Times New Roman" panose="02020603050405020304" pitchFamily="18" charset="0"/>
              </a:rPr>
              <a:t>əlavə</a:t>
            </a:r>
            <a:r>
              <a:rPr lang="ru-RU" dirty="0" smtClean="0">
                <a:solidFill>
                  <a:schemeClr val="bg1"/>
                </a:solidFill>
                <a:effectLst/>
                <a:latin typeface="Bahnschrift SemiBold" panose="020B0502040204020203" pitchFamily="34" charset="0"/>
                <a:ea typeface="Times New Roman" panose="02020603050405020304" pitchFamily="18" charset="0"/>
              </a:rPr>
              <a:t> </a:t>
            </a:r>
            <a:r>
              <a:rPr lang="ru-RU" dirty="0" err="1" smtClean="0">
                <a:solidFill>
                  <a:schemeClr val="bg1"/>
                </a:solidFill>
                <a:effectLst/>
                <a:latin typeface="Bahnschrift SemiBold" panose="020B0502040204020203" pitchFamily="34" charset="0"/>
                <a:ea typeface="Times New Roman" panose="02020603050405020304" pitchFamily="18" charset="0"/>
              </a:rPr>
              <a:t>etmə</a:t>
            </a:r>
            <a:r>
              <a:rPr lang="en-US" dirty="0" smtClean="0">
                <a:solidFill>
                  <a:schemeClr val="bg1"/>
                </a:solidFill>
                <a:effectLst/>
                <a:latin typeface="Bahnschrift SemiBold" panose="020B0502040204020203" pitchFamily="34" charset="0"/>
                <a:ea typeface="Times New Roman" panose="02020603050405020304" pitchFamily="18" charset="0"/>
              </a:rPr>
              <a:t>k</a:t>
            </a:r>
            <a:r>
              <a:rPr lang="ru-RU" dirty="0" smtClean="0">
                <a:solidFill>
                  <a:schemeClr val="bg1"/>
                </a:solidFill>
                <a:effectLst/>
                <a:latin typeface="Bahnschrift SemiBold" panose="020B0502040204020203" pitchFamily="34" charset="0"/>
                <a:ea typeface="Times New Roman" panose="02020603050405020304" pitchFamily="18" charset="0"/>
              </a:rPr>
              <a:t> </a:t>
            </a:r>
            <a:r>
              <a:rPr lang="ru-RU" dirty="0" err="1" smtClean="0">
                <a:solidFill>
                  <a:schemeClr val="bg1"/>
                </a:solidFill>
                <a:effectLst/>
                <a:latin typeface="Bahnschrift SemiBold" panose="020B0502040204020203" pitchFamily="34" charset="0"/>
                <a:ea typeface="Times New Roman" panose="02020603050405020304" pitchFamily="18" charset="0"/>
              </a:rPr>
              <a:t>üçü</a:t>
            </a:r>
            <a:r>
              <a:rPr lang="en-US" dirty="0" smtClean="0">
                <a:solidFill>
                  <a:schemeClr val="bg1"/>
                </a:solidFill>
                <a:effectLst/>
                <a:latin typeface="Bahnschrift SemiBold" panose="020B0502040204020203" pitchFamily="34" charset="0"/>
                <a:ea typeface="Times New Roman" panose="02020603050405020304" pitchFamily="18" charset="0"/>
              </a:rPr>
              <a:t>n </a:t>
            </a:r>
            <a:r>
              <a:rPr lang="en-US" dirty="0" err="1" smtClean="0">
                <a:solidFill>
                  <a:schemeClr val="bg1"/>
                </a:solidFill>
                <a:effectLst/>
                <a:latin typeface="Bahnschrift SemiBold" panose="020B0502040204020203" pitchFamily="34" charset="0"/>
                <a:ea typeface="Times New Roman" panose="02020603050405020304" pitchFamily="18" charset="0"/>
              </a:rPr>
              <a:t>istifad</a:t>
            </a:r>
            <a:r>
              <a:rPr lang="ru-RU" dirty="0" smtClean="0">
                <a:solidFill>
                  <a:schemeClr val="bg1"/>
                </a:solidFill>
                <a:effectLst/>
                <a:latin typeface="Bahnschrift SemiBold" panose="020B0502040204020203" pitchFamily="34" charset="0"/>
                <a:ea typeface="Times New Roman" panose="02020603050405020304" pitchFamily="18" charset="0"/>
              </a:rPr>
              <a:t>ə </a:t>
            </a:r>
            <a:r>
              <a:rPr lang="ru-RU" dirty="0" err="1" smtClean="0">
                <a:solidFill>
                  <a:schemeClr val="bg1"/>
                </a:solidFill>
                <a:effectLst/>
                <a:latin typeface="Bahnschrift SemiBold" panose="020B0502040204020203" pitchFamily="34" charset="0"/>
                <a:ea typeface="Times New Roman" panose="02020603050405020304" pitchFamily="18" charset="0"/>
              </a:rPr>
              <a:t>etdiklə</a:t>
            </a:r>
            <a:r>
              <a:rPr lang="en-US" dirty="0" err="1" smtClean="0">
                <a:solidFill>
                  <a:schemeClr val="bg1"/>
                </a:solidFill>
                <a:effectLst/>
                <a:latin typeface="Bahnschrift SemiBold" panose="020B0502040204020203" pitchFamily="34" charset="0"/>
                <a:ea typeface="Times New Roman" panose="02020603050405020304" pitchFamily="18" charset="0"/>
              </a:rPr>
              <a:t>ri</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ba</a:t>
            </a:r>
            <a:r>
              <a:rPr lang="ru-RU" dirty="0" smtClean="0">
                <a:solidFill>
                  <a:schemeClr val="bg1"/>
                </a:solidFill>
                <a:effectLst/>
                <a:latin typeface="Bahnschrift SemiBold" panose="020B0502040204020203" pitchFamily="34" charset="0"/>
                <a:ea typeface="Times New Roman" panose="02020603050405020304" pitchFamily="18" charset="0"/>
              </a:rPr>
              <a:t>ş</a:t>
            </a:r>
            <a:r>
              <a:rPr lang="en-US" dirty="0" err="1" smtClean="0">
                <a:solidFill>
                  <a:schemeClr val="bg1"/>
                </a:solidFill>
                <a:effectLst/>
                <a:latin typeface="Bahnschrift SemiBold" panose="020B0502040204020203" pitchFamily="34" charset="0"/>
                <a:ea typeface="Times New Roman" panose="02020603050405020304" pitchFamily="18" charset="0"/>
              </a:rPr>
              <a:t>qa</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bir</a:t>
            </a:r>
            <a:r>
              <a:rPr lang="ru-RU" dirty="0" smtClean="0">
                <a:solidFill>
                  <a:schemeClr val="bg1"/>
                </a:solidFill>
                <a:effectLst/>
                <a:latin typeface="Bahnschrift SemiBold" panose="020B0502040204020203" pitchFamily="34" charset="0"/>
                <a:ea typeface="Times New Roman" panose="02020603050405020304" pitchFamily="18" charset="0"/>
              </a:rPr>
              <a:t> ü</a:t>
            </a:r>
            <a:r>
              <a:rPr lang="en-US" dirty="0" err="1" smtClean="0">
                <a:solidFill>
                  <a:schemeClr val="bg1"/>
                </a:solidFill>
                <a:effectLst/>
                <a:latin typeface="Bahnschrift SemiBold" panose="020B0502040204020203" pitchFamily="34" charset="0"/>
                <a:ea typeface="Times New Roman" panose="02020603050405020304" pitchFamily="18" charset="0"/>
              </a:rPr>
              <a:t>sul</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veb</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sayt</a:t>
            </a:r>
            <a:r>
              <a:rPr lang="ru-RU" dirty="0" smtClean="0">
                <a:solidFill>
                  <a:schemeClr val="bg1"/>
                </a:solidFill>
                <a:effectLst/>
                <a:latin typeface="Bahnschrift SemiBold" panose="020B0502040204020203" pitchFamily="34" charset="0"/>
                <a:ea typeface="Times New Roman" panose="02020603050405020304" pitchFamily="18" charset="0"/>
              </a:rPr>
              <a:t>ı </a:t>
            </a:r>
            <a:r>
              <a:rPr lang="en-US" dirty="0" err="1" smtClean="0">
                <a:solidFill>
                  <a:schemeClr val="bg1"/>
                </a:solidFill>
                <a:effectLst/>
                <a:latin typeface="Bahnschrift SemiBold" panose="020B0502040204020203" pitchFamily="34" charset="0"/>
                <a:ea typeface="Times New Roman" panose="02020603050405020304" pitchFamily="18" charset="0"/>
              </a:rPr>
              <a:t>klonla</a:t>
            </a:r>
            <a:r>
              <a:rPr lang="ru-RU" dirty="0" smtClean="0">
                <a:solidFill>
                  <a:schemeClr val="bg1"/>
                </a:solidFill>
                <a:effectLst/>
                <a:latin typeface="Bahnschrift SemiBold" panose="020B0502040204020203" pitchFamily="34" charset="0"/>
                <a:ea typeface="Times New Roman" panose="02020603050405020304" pitchFamily="18" charset="0"/>
              </a:rPr>
              <a:t>ş</a:t>
            </a:r>
            <a:r>
              <a:rPr lang="en-US" dirty="0" smtClean="0">
                <a:solidFill>
                  <a:schemeClr val="bg1"/>
                </a:solidFill>
                <a:effectLst/>
                <a:latin typeface="Bahnschrift SemiBold" panose="020B0502040204020203" pitchFamily="34" charset="0"/>
                <a:ea typeface="Times New Roman" panose="02020603050405020304" pitchFamily="18" charset="0"/>
              </a:rPr>
              <a:t>d</a:t>
            </a:r>
            <a:r>
              <a:rPr lang="ru-RU" dirty="0" smtClean="0">
                <a:solidFill>
                  <a:schemeClr val="bg1"/>
                </a:solidFill>
                <a:effectLst/>
                <a:latin typeface="Bahnschrift SemiBold" panose="020B0502040204020203" pitchFamily="34" charset="0"/>
                <a:ea typeface="Times New Roman" panose="02020603050405020304" pitchFamily="18" charset="0"/>
              </a:rPr>
              <a:t>ı</a:t>
            </a:r>
            <a:r>
              <a:rPr lang="en-US" dirty="0" err="1" smtClean="0">
                <a:solidFill>
                  <a:schemeClr val="bg1"/>
                </a:solidFill>
                <a:effectLst/>
                <a:latin typeface="Bahnschrift SemiBold" panose="020B0502040204020203" pitchFamily="34" charset="0"/>
                <a:ea typeface="Times New Roman" panose="02020603050405020304" pitchFamily="18" charset="0"/>
              </a:rPr>
              <a:t>rmaqd</a:t>
            </a:r>
            <a:r>
              <a:rPr lang="ru-RU" dirty="0" smtClean="0">
                <a:solidFill>
                  <a:schemeClr val="bg1"/>
                </a:solidFill>
                <a:effectLst/>
                <a:latin typeface="Bahnschrift SemiBold" panose="020B0502040204020203" pitchFamily="34" charset="0"/>
                <a:ea typeface="Times New Roman" panose="02020603050405020304" pitchFamily="18" charset="0"/>
              </a:rPr>
              <a:t>ı</a:t>
            </a:r>
            <a:r>
              <a:rPr lang="en-US" dirty="0" smtClean="0">
                <a:solidFill>
                  <a:schemeClr val="bg1"/>
                </a:solidFill>
                <a:effectLst/>
                <a:latin typeface="Bahnschrift SemiBold" panose="020B0502040204020203" pitchFamily="34" charset="0"/>
                <a:ea typeface="Times New Roman" panose="02020603050405020304" pitchFamily="18" charset="0"/>
              </a:rPr>
              <a:t>r</a:t>
            </a:r>
            <a:endParaRPr lang="en-US" dirty="0">
              <a:solidFill>
                <a:schemeClr val="bg1"/>
              </a:solidFill>
              <a:latin typeface="Bahnschrift SemiBold" panose="020B0502040204020203" pitchFamily="34" charset="0"/>
            </a:endParaRPr>
          </a:p>
        </p:txBody>
      </p:sp>
      <p:sp>
        <p:nvSpPr>
          <p:cNvPr id="21" name="Rectangle 20"/>
          <p:cNvSpPr/>
          <p:nvPr/>
        </p:nvSpPr>
        <p:spPr>
          <a:xfrm>
            <a:off x="6327119" y="4459964"/>
            <a:ext cx="6096000" cy="923330"/>
          </a:xfrm>
          <a:prstGeom prst="rect">
            <a:avLst/>
          </a:prstGeom>
        </p:spPr>
        <p:txBody>
          <a:bodyPr>
            <a:spAutoFit/>
          </a:bodyPr>
          <a:lstStyle/>
          <a:p>
            <a:r>
              <a:rPr lang="en-US" dirty="0" err="1" smtClean="0">
                <a:solidFill>
                  <a:schemeClr val="bg1"/>
                </a:solidFill>
                <a:latin typeface="Bahnschrift SemiBold" panose="020B0502040204020203" pitchFamily="34" charset="0"/>
                <a:ea typeface="Times New Roman" panose="02020603050405020304" pitchFamily="18" charset="0"/>
              </a:rPr>
              <a:t>O</a:t>
            </a:r>
            <a:r>
              <a:rPr lang="en-US" dirty="0" err="1" smtClean="0">
                <a:solidFill>
                  <a:schemeClr val="bg1"/>
                </a:solidFill>
                <a:effectLst/>
                <a:latin typeface="Bahnschrift SemiBold" panose="020B0502040204020203" pitchFamily="34" charset="0"/>
                <a:ea typeface="Times New Roman" panose="02020603050405020304" pitchFamily="18" charset="0"/>
              </a:rPr>
              <a:t>nlar</a:t>
            </a:r>
            <a:r>
              <a:rPr lang="ru-RU" dirty="0" smtClean="0">
                <a:solidFill>
                  <a:schemeClr val="bg1"/>
                </a:solidFill>
                <a:effectLst/>
                <a:latin typeface="Bahnschrift SemiBold" panose="020B0502040204020203" pitchFamily="34" charset="0"/>
                <a:ea typeface="Times New Roman" panose="02020603050405020304" pitchFamily="18" charset="0"/>
              </a:rPr>
              <a:t> </a:t>
            </a:r>
            <a:r>
              <a:rPr lang="ru-RU" dirty="0" err="1" smtClean="0">
                <a:solidFill>
                  <a:schemeClr val="bg1"/>
                </a:solidFill>
                <a:effectLst/>
                <a:latin typeface="Bahnschrift SemiBold" panose="020B0502040204020203" pitchFamily="34" charset="0"/>
                <a:ea typeface="Times New Roman" panose="02020603050405020304" pitchFamily="18" charset="0"/>
              </a:rPr>
              <a:t>şəxsə</a:t>
            </a:r>
            <a:r>
              <a:rPr lang="en-US" dirty="0" smtClean="0">
                <a:solidFill>
                  <a:schemeClr val="bg1"/>
                </a:solidFill>
                <a:effectLst/>
                <a:latin typeface="Bahnschrift SemiBold" panose="020B0502040204020203" pitchFamily="34" charset="0"/>
                <a:ea typeface="Times New Roman" panose="02020603050405020304" pitchFamily="18" charset="0"/>
              </a:rPr>
              <a:t>n m</a:t>
            </a:r>
            <a:r>
              <a:rPr lang="ru-RU" dirty="0" err="1" smtClean="0">
                <a:solidFill>
                  <a:schemeClr val="bg1"/>
                </a:solidFill>
                <a:effectLst/>
                <a:latin typeface="Bahnschrift SemiBold" panose="020B0502040204020203" pitchFamily="34" charset="0"/>
                <a:ea typeface="Times New Roman" panose="02020603050405020304" pitchFamily="18" charset="0"/>
              </a:rPr>
              <a:t>üəyyənləşdirilən</a:t>
            </a:r>
            <a:r>
              <a:rPr lang="ru-RU" dirty="0" smtClean="0">
                <a:solidFill>
                  <a:schemeClr val="bg1"/>
                </a:solidFill>
                <a:effectLst/>
                <a:latin typeface="Bahnschrift SemiBold" panose="020B0502040204020203" pitchFamily="34" charset="0"/>
                <a:ea typeface="Times New Roman" panose="02020603050405020304" pitchFamily="18" charset="0"/>
              </a:rPr>
              <a:t> </a:t>
            </a:r>
            <a:r>
              <a:rPr lang="ru-RU" dirty="0" err="1" smtClean="0">
                <a:solidFill>
                  <a:schemeClr val="bg1"/>
                </a:solidFill>
                <a:effectLst/>
                <a:latin typeface="Bahnschrift SemiBold" panose="020B0502040204020203" pitchFamily="34" charset="0"/>
                <a:ea typeface="Times New Roman" panose="02020603050405020304" pitchFamily="18" charset="0"/>
              </a:rPr>
              <a:t>mə</a:t>
            </a:r>
            <a:r>
              <a:rPr lang="en-US" dirty="0" err="1" smtClean="0">
                <a:solidFill>
                  <a:schemeClr val="bg1"/>
                </a:solidFill>
                <a:effectLst/>
                <a:latin typeface="Bahnschrift SemiBold" panose="020B0502040204020203" pitchFamily="34" charset="0"/>
                <a:ea typeface="Times New Roman" panose="02020603050405020304" pitchFamily="18" charset="0"/>
              </a:rPr>
              <a:t>lumatlar</a:t>
            </a:r>
            <a:r>
              <a:rPr lang="ru-RU" dirty="0" smtClean="0">
                <a:solidFill>
                  <a:schemeClr val="bg1"/>
                </a:solidFill>
                <a:effectLst/>
                <a:latin typeface="Bahnschrift SemiBold" panose="020B0502040204020203" pitchFamily="34" charset="0"/>
                <a:ea typeface="Times New Roman" panose="02020603050405020304" pitchFamily="18" charset="0"/>
              </a:rPr>
              <a:t>ı (</a:t>
            </a:r>
            <a:r>
              <a:rPr lang="en-US" dirty="0" smtClean="0">
                <a:solidFill>
                  <a:schemeClr val="bg1"/>
                </a:solidFill>
                <a:effectLst/>
                <a:latin typeface="Bahnschrift SemiBold" panose="020B0502040204020203" pitchFamily="34" charset="0"/>
                <a:ea typeface="Times New Roman" panose="02020603050405020304" pitchFamily="18" charset="0"/>
              </a:rPr>
              <a:t>PII</a:t>
            </a:r>
            <a:r>
              <a:rPr lang="ru-RU" dirty="0" smtClean="0">
                <a:solidFill>
                  <a:schemeClr val="bg1"/>
                </a:solidFill>
                <a:effectLst/>
                <a:latin typeface="Bahnschrift SemiBold" panose="020B0502040204020203" pitchFamily="34" charset="0"/>
                <a:ea typeface="Times New Roman" panose="02020603050405020304" pitchFamily="18" charset="0"/>
              </a:rPr>
              <a:t>) </a:t>
            </a:r>
            <a:r>
              <a:rPr lang="en-US" dirty="0" smtClean="0">
                <a:solidFill>
                  <a:schemeClr val="bg1"/>
                </a:solidFill>
                <a:effectLst/>
                <a:latin typeface="Bahnschrift SemiBold" panose="020B0502040204020203" pitchFamily="34" charset="0"/>
                <a:ea typeface="Times New Roman" panose="02020603050405020304" pitchFamily="18" charset="0"/>
              </a:rPr>
              <a:t>v</a:t>
            </a:r>
            <a:r>
              <a:rPr lang="ru-RU" dirty="0" smtClean="0">
                <a:solidFill>
                  <a:schemeClr val="bg1"/>
                </a:solidFill>
                <a:effectLst/>
                <a:latin typeface="Bahnschrift SemiBold" panose="020B0502040204020203" pitchFamily="34" charset="0"/>
                <a:ea typeface="Times New Roman" panose="02020603050405020304" pitchFamily="18" charset="0"/>
              </a:rPr>
              <a:t>ə </a:t>
            </a:r>
            <a:r>
              <a:rPr lang="en-US" dirty="0" err="1" smtClean="0">
                <a:solidFill>
                  <a:schemeClr val="bg1"/>
                </a:solidFill>
                <a:effectLst/>
                <a:latin typeface="Bahnschrift SemiBold" panose="020B0502040204020203" pitchFamily="34" charset="0"/>
                <a:ea typeface="Times New Roman" panose="02020603050405020304" pitchFamily="18" charset="0"/>
              </a:rPr>
              <a:t>ya</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giri</a:t>
            </a:r>
            <a:r>
              <a:rPr lang="ru-RU" dirty="0" smtClean="0">
                <a:solidFill>
                  <a:schemeClr val="bg1"/>
                </a:solidFill>
                <a:effectLst/>
                <a:latin typeface="Bahnschrift SemiBold" panose="020B0502040204020203" pitchFamily="34" charset="0"/>
                <a:ea typeface="Times New Roman" panose="02020603050405020304" pitchFamily="18" charset="0"/>
              </a:rPr>
              <a:t>ş </a:t>
            </a:r>
            <a:r>
              <a:rPr lang="en-US" dirty="0" smtClean="0">
                <a:solidFill>
                  <a:schemeClr val="bg1"/>
                </a:solidFill>
                <a:effectLst/>
                <a:latin typeface="Bahnschrift SemiBold" panose="020B0502040204020203" pitchFamily="34" charset="0"/>
                <a:ea typeface="Times New Roman" panose="02020603050405020304" pitchFamily="18" charset="0"/>
              </a:rPr>
              <a:t>m</a:t>
            </a:r>
            <a:r>
              <a:rPr lang="ru-RU" dirty="0" smtClean="0">
                <a:solidFill>
                  <a:schemeClr val="bg1"/>
                </a:solidFill>
                <a:effectLst/>
                <a:latin typeface="Bahnschrift SemiBold" panose="020B0502040204020203" pitchFamily="34" charset="0"/>
                <a:ea typeface="Times New Roman" panose="02020603050405020304" pitchFamily="18" charset="0"/>
              </a:rPr>
              <a:t>ə</a:t>
            </a:r>
            <a:r>
              <a:rPr lang="en-US" dirty="0" err="1" smtClean="0">
                <a:solidFill>
                  <a:schemeClr val="bg1"/>
                </a:solidFill>
                <a:effectLst/>
                <a:latin typeface="Bahnschrift SemiBold" panose="020B0502040204020203" pitchFamily="34" charset="0"/>
                <a:ea typeface="Times New Roman" panose="02020603050405020304" pitchFamily="18" charset="0"/>
              </a:rPr>
              <a:t>lumatlar</a:t>
            </a:r>
            <a:r>
              <a:rPr lang="ru-RU" dirty="0" smtClean="0">
                <a:solidFill>
                  <a:schemeClr val="bg1"/>
                </a:solidFill>
                <a:effectLst/>
                <a:latin typeface="Bahnschrift SemiBold" panose="020B0502040204020203" pitchFamily="34" charset="0"/>
                <a:ea typeface="Times New Roman" panose="02020603050405020304" pitchFamily="18" charset="0"/>
              </a:rPr>
              <a:t>ı</a:t>
            </a:r>
            <a:r>
              <a:rPr lang="en-US" dirty="0" smtClean="0">
                <a:solidFill>
                  <a:schemeClr val="bg1"/>
                </a:solidFill>
                <a:effectLst/>
                <a:latin typeface="Bahnschrift SemiBold" panose="020B0502040204020203" pitchFamily="34" charset="0"/>
                <a:ea typeface="Times New Roman" panose="02020603050405020304" pitchFamily="18" charset="0"/>
              </a:rPr>
              <a:t>n</a:t>
            </a:r>
            <a:r>
              <a:rPr lang="ru-RU" dirty="0" smtClean="0">
                <a:solidFill>
                  <a:schemeClr val="bg1"/>
                </a:solidFill>
                <a:effectLst/>
                <a:latin typeface="Bahnschrift SemiBold" panose="020B0502040204020203" pitchFamily="34" charset="0"/>
                <a:ea typeface="Times New Roman" panose="02020603050405020304" pitchFamily="18" charset="0"/>
              </a:rPr>
              <a:t>ı </a:t>
            </a:r>
            <a:r>
              <a:rPr lang="en-US" dirty="0" err="1" smtClean="0">
                <a:solidFill>
                  <a:schemeClr val="bg1"/>
                </a:solidFill>
                <a:effectLst/>
                <a:latin typeface="Bahnschrift SemiBold" panose="020B0502040204020203" pitchFamily="34" charset="0"/>
                <a:ea typeface="Times New Roman" panose="02020603050405020304" pitchFamily="18" charset="0"/>
              </a:rPr>
              <a:t>daxil</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etm</a:t>
            </a:r>
            <a:r>
              <a:rPr lang="ru-RU" dirty="0" smtClean="0">
                <a:solidFill>
                  <a:schemeClr val="bg1"/>
                </a:solidFill>
                <a:effectLst/>
                <a:latin typeface="Bahnschrift SemiBold" panose="020B0502040204020203" pitchFamily="34" charset="0"/>
                <a:ea typeface="Times New Roman" panose="02020603050405020304" pitchFamily="18" charset="0"/>
              </a:rPr>
              <a:t>ə</a:t>
            </a:r>
            <a:r>
              <a:rPr lang="en-US" dirty="0" smtClean="0">
                <a:solidFill>
                  <a:schemeClr val="bg1"/>
                </a:solidFill>
                <a:effectLst/>
                <a:latin typeface="Bahnschrift SemiBold" panose="020B0502040204020203" pitchFamily="34" charset="0"/>
                <a:ea typeface="Times New Roman" panose="02020603050405020304" pitchFamily="18" charset="0"/>
              </a:rPr>
              <a:t>k</a:t>
            </a:r>
            <a:r>
              <a:rPr lang="ru-RU" dirty="0" smtClean="0">
                <a:solidFill>
                  <a:schemeClr val="bg1"/>
                </a:solidFill>
                <a:effectLst/>
                <a:latin typeface="Bahnschrift SemiBold" panose="020B0502040204020203" pitchFamily="34" charset="0"/>
                <a:ea typeface="Times New Roman" panose="02020603050405020304" pitchFamily="18" charset="0"/>
              </a:rPr>
              <a:t> </a:t>
            </a:r>
            <a:r>
              <a:rPr lang="ru-RU" dirty="0" err="1" smtClean="0">
                <a:solidFill>
                  <a:schemeClr val="bg1"/>
                </a:solidFill>
                <a:effectLst/>
                <a:latin typeface="Bahnschrift SemiBold" panose="020B0502040204020203" pitchFamily="34" charset="0"/>
                <a:ea typeface="Times New Roman" panose="02020603050405020304" pitchFamily="18" charset="0"/>
              </a:rPr>
              <a:t>üçü</a:t>
            </a:r>
            <a:r>
              <a:rPr lang="en-US" dirty="0" smtClean="0">
                <a:solidFill>
                  <a:schemeClr val="bg1"/>
                </a:solidFill>
                <a:effectLst/>
                <a:latin typeface="Bahnschrift SemiBold" panose="020B0502040204020203" pitchFamily="34" charset="0"/>
                <a:ea typeface="Times New Roman" panose="02020603050405020304" pitchFamily="18" charset="0"/>
              </a:rPr>
              <a:t>n </a:t>
            </a:r>
            <a:r>
              <a:rPr lang="en-US" dirty="0" err="1" smtClean="0">
                <a:solidFill>
                  <a:schemeClr val="bg1"/>
                </a:solidFill>
                <a:effectLst/>
                <a:latin typeface="Bahnschrift SemiBold" panose="020B0502040204020203" pitchFamily="34" charset="0"/>
                <a:ea typeface="Times New Roman" panose="02020603050405020304" pitchFamily="18" charset="0"/>
              </a:rPr>
              <a:t>sizi</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aldatmaq</a:t>
            </a:r>
            <a:r>
              <a:rPr lang="ru-RU" dirty="0" smtClean="0">
                <a:solidFill>
                  <a:schemeClr val="bg1"/>
                </a:solidFill>
                <a:effectLst/>
                <a:latin typeface="Bahnschrift SemiBold" panose="020B0502040204020203" pitchFamily="34" charset="0"/>
                <a:ea typeface="Times New Roman" panose="02020603050405020304" pitchFamily="18" charset="0"/>
              </a:rPr>
              <a:t> </a:t>
            </a:r>
            <a:r>
              <a:rPr lang="ru-RU" dirty="0" err="1" smtClean="0">
                <a:solidFill>
                  <a:schemeClr val="bg1"/>
                </a:solidFill>
                <a:effectLst/>
                <a:latin typeface="Bahnschrift SemiBold" panose="020B0502040204020203" pitchFamily="34" charset="0"/>
                <a:ea typeface="Times New Roman" panose="02020603050405020304" pitchFamily="18" charset="0"/>
              </a:rPr>
              <a:t>üçü</a:t>
            </a:r>
            <a:r>
              <a:rPr lang="en-US" dirty="0" smtClean="0">
                <a:solidFill>
                  <a:schemeClr val="bg1"/>
                </a:solidFill>
                <a:effectLst/>
                <a:latin typeface="Bahnschrift SemiBold" panose="020B0502040204020203" pitchFamily="34" charset="0"/>
                <a:ea typeface="Times New Roman" panose="02020603050405020304" pitchFamily="18" charset="0"/>
              </a:rPr>
              <a:t>n </a:t>
            </a:r>
            <a:r>
              <a:rPr lang="en-US" dirty="0" err="1" smtClean="0">
                <a:solidFill>
                  <a:schemeClr val="bg1"/>
                </a:solidFill>
                <a:effectLst/>
                <a:latin typeface="Bahnschrift SemiBold" panose="020B0502040204020203" pitchFamily="34" charset="0"/>
                <a:ea typeface="Times New Roman" panose="02020603050405020304" pitchFamily="18" charset="0"/>
              </a:rPr>
              <a:t>qanuni</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saytlar</a:t>
            </a:r>
            <a:r>
              <a:rPr lang="ru-RU" dirty="0" smtClean="0">
                <a:solidFill>
                  <a:schemeClr val="bg1"/>
                </a:solidFill>
                <a:effectLst/>
                <a:latin typeface="Bahnschrift SemiBold" panose="020B0502040204020203" pitchFamily="34" charset="0"/>
                <a:ea typeface="Times New Roman" panose="02020603050405020304" pitchFamily="18" charset="0"/>
              </a:rPr>
              <a:t>ı </a:t>
            </a:r>
            <a:r>
              <a:rPr lang="en-US" dirty="0" err="1" smtClean="0">
                <a:solidFill>
                  <a:schemeClr val="bg1"/>
                </a:solidFill>
                <a:effectLst/>
                <a:latin typeface="Bahnschrift SemiBold" panose="020B0502040204020203" pitchFamily="34" charset="0"/>
                <a:ea typeface="Times New Roman" panose="02020603050405020304" pitchFamily="18" charset="0"/>
              </a:rPr>
              <a:t>kopyalay</a:t>
            </a:r>
            <a:r>
              <a:rPr lang="ru-RU" dirty="0" smtClean="0">
                <a:solidFill>
                  <a:schemeClr val="bg1"/>
                </a:solidFill>
                <a:effectLst/>
                <a:latin typeface="Bahnschrift SemiBold" panose="020B0502040204020203" pitchFamily="34" charset="0"/>
                <a:ea typeface="Times New Roman" panose="02020603050405020304" pitchFamily="18" charset="0"/>
              </a:rPr>
              <a:t>ı</a:t>
            </a:r>
            <a:r>
              <a:rPr lang="en-US" dirty="0" err="1" smtClean="0">
                <a:solidFill>
                  <a:schemeClr val="bg1"/>
                </a:solidFill>
                <a:effectLst/>
                <a:latin typeface="Bahnschrift SemiBold" panose="020B0502040204020203" pitchFamily="34" charset="0"/>
                <a:ea typeface="Times New Roman" panose="02020603050405020304" pitchFamily="18" charset="0"/>
              </a:rPr>
              <a:t>rlar</a:t>
            </a:r>
            <a:r>
              <a:rPr lang="ru-RU" dirty="0" smtClean="0">
                <a:solidFill>
                  <a:schemeClr val="bg1"/>
                </a:solidFill>
                <a:effectLst/>
                <a:latin typeface="Bahnschrift SemiBold" panose="020B0502040204020203" pitchFamily="34" charset="0"/>
                <a:ea typeface="Times New Roman" panose="02020603050405020304" pitchFamily="18" charset="0"/>
              </a:rPr>
              <a:t>.</a:t>
            </a:r>
            <a:endParaRPr lang="en-US"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1748254594"/>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escription: Image result for phishing attack"/>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6729" y="532264"/>
            <a:ext cx="10699844" cy="5718410"/>
          </a:xfrm>
          <a:prstGeom prst="rect">
            <a:avLst/>
          </a:prstGeom>
          <a:noFill/>
          <a:ln>
            <a:noFill/>
          </a:ln>
        </p:spPr>
      </p:pic>
      <p:sp>
        <p:nvSpPr>
          <p:cNvPr id="2" name="TextBox 1"/>
          <p:cNvSpPr txBox="1"/>
          <p:nvPr/>
        </p:nvSpPr>
        <p:spPr>
          <a:xfrm>
            <a:off x="3280228" y="358092"/>
            <a:ext cx="2380343" cy="646331"/>
          </a:xfrm>
          <a:prstGeom prst="rect">
            <a:avLst/>
          </a:prstGeom>
          <a:solidFill>
            <a:schemeClr val="bg1"/>
          </a:solidFill>
        </p:spPr>
        <p:txBody>
          <a:bodyPr wrap="square" rtlCol="0">
            <a:spAutoFit/>
          </a:bodyPr>
          <a:lstStyle/>
          <a:p>
            <a:r>
              <a:rPr lang="az-Latn-AZ" dirty="0" smtClean="0"/>
              <a:t>Təcavüzkar qurbana email göndərir</a:t>
            </a:r>
            <a:endParaRPr lang="en-US" dirty="0"/>
          </a:p>
        </p:txBody>
      </p:sp>
      <p:sp>
        <p:nvSpPr>
          <p:cNvPr id="3" name="TextBox 2"/>
          <p:cNvSpPr txBox="1"/>
          <p:nvPr/>
        </p:nvSpPr>
        <p:spPr>
          <a:xfrm>
            <a:off x="1828800" y="2061028"/>
            <a:ext cx="1223284" cy="369332"/>
          </a:xfrm>
          <a:prstGeom prst="rect">
            <a:avLst/>
          </a:prstGeom>
          <a:solidFill>
            <a:schemeClr val="bg1"/>
          </a:solidFill>
        </p:spPr>
        <p:txBody>
          <a:bodyPr wrap="none" rtlCol="0">
            <a:spAutoFit/>
          </a:bodyPr>
          <a:lstStyle/>
          <a:p>
            <a:r>
              <a:rPr lang="az-Latn-AZ" dirty="0" smtClean="0"/>
              <a:t>Təcavüzkar</a:t>
            </a:r>
            <a:endParaRPr lang="en-US" dirty="0"/>
          </a:p>
        </p:txBody>
      </p:sp>
      <p:sp>
        <p:nvSpPr>
          <p:cNvPr id="5" name="TextBox 4"/>
          <p:cNvSpPr txBox="1"/>
          <p:nvPr/>
        </p:nvSpPr>
        <p:spPr>
          <a:xfrm>
            <a:off x="9347200" y="1876362"/>
            <a:ext cx="862737" cy="369332"/>
          </a:xfrm>
          <a:prstGeom prst="rect">
            <a:avLst/>
          </a:prstGeom>
          <a:solidFill>
            <a:schemeClr val="bg1"/>
          </a:solidFill>
        </p:spPr>
        <p:txBody>
          <a:bodyPr wrap="none" rtlCol="0">
            <a:spAutoFit/>
          </a:bodyPr>
          <a:lstStyle/>
          <a:p>
            <a:r>
              <a:rPr lang="az-Latn-AZ" dirty="0" smtClean="0"/>
              <a:t>qurban</a:t>
            </a:r>
            <a:endParaRPr lang="en-US" dirty="0"/>
          </a:p>
        </p:txBody>
      </p:sp>
      <p:sp>
        <p:nvSpPr>
          <p:cNvPr id="7" name="TextBox 6"/>
          <p:cNvSpPr txBox="1"/>
          <p:nvPr/>
        </p:nvSpPr>
        <p:spPr>
          <a:xfrm>
            <a:off x="203200" y="3031031"/>
            <a:ext cx="2002972" cy="1477328"/>
          </a:xfrm>
          <a:prstGeom prst="rect">
            <a:avLst/>
          </a:prstGeom>
          <a:solidFill>
            <a:schemeClr val="bg1"/>
          </a:solidFill>
        </p:spPr>
        <p:txBody>
          <a:bodyPr wrap="square" rtlCol="0">
            <a:spAutoFit/>
          </a:bodyPr>
          <a:lstStyle/>
          <a:p>
            <a:r>
              <a:rPr lang="az-Latn-AZ" dirty="0" smtClean="0"/>
              <a:t>Təcavüzkar veb sayta daxil olmaq üçün qurbanın kimliyindən istifadə edir</a:t>
            </a:r>
            <a:endParaRPr lang="en-US" dirty="0"/>
          </a:p>
        </p:txBody>
      </p:sp>
      <p:sp>
        <p:nvSpPr>
          <p:cNvPr id="8" name="TextBox 7"/>
          <p:cNvSpPr txBox="1"/>
          <p:nvPr/>
        </p:nvSpPr>
        <p:spPr>
          <a:xfrm>
            <a:off x="9174867" y="2929804"/>
            <a:ext cx="2596220" cy="923330"/>
          </a:xfrm>
          <a:prstGeom prst="rect">
            <a:avLst/>
          </a:prstGeom>
          <a:solidFill>
            <a:schemeClr val="bg1"/>
          </a:solidFill>
        </p:spPr>
        <p:txBody>
          <a:bodyPr wrap="square" rtlCol="0">
            <a:spAutoFit/>
          </a:bodyPr>
          <a:lstStyle/>
          <a:p>
            <a:r>
              <a:rPr lang="az-Latn-AZ" dirty="0" smtClean="0"/>
              <a:t>Qurban emailə daxil olur və vebsayt fişinq hacklənir</a:t>
            </a:r>
            <a:endParaRPr lang="en-US" dirty="0"/>
          </a:p>
        </p:txBody>
      </p:sp>
      <p:sp>
        <p:nvSpPr>
          <p:cNvPr id="9" name="TextBox 8"/>
          <p:cNvSpPr txBox="1"/>
          <p:nvPr/>
        </p:nvSpPr>
        <p:spPr>
          <a:xfrm>
            <a:off x="4465201" y="2704218"/>
            <a:ext cx="2206171" cy="923330"/>
          </a:xfrm>
          <a:prstGeom prst="rect">
            <a:avLst/>
          </a:prstGeom>
          <a:solidFill>
            <a:schemeClr val="bg1"/>
          </a:solidFill>
        </p:spPr>
        <p:txBody>
          <a:bodyPr wrap="square" rtlCol="0">
            <a:spAutoFit/>
          </a:bodyPr>
          <a:lstStyle/>
          <a:p>
            <a:r>
              <a:rPr lang="az-Latn-AZ" dirty="0" smtClean="0"/>
              <a:t>Təcavüzkar  qurbanın kimlik məlumatlarını toplayır</a:t>
            </a:r>
            <a:endParaRPr lang="en-US" dirty="0"/>
          </a:p>
        </p:txBody>
      </p:sp>
      <p:sp>
        <p:nvSpPr>
          <p:cNvPr id="10" name="TextBox 9"/>
          <p:cNvSpPr txBox="1"/>
          <p:nvPr/>
        </p:nvSpPr>
        <p:spPr>
          <a:xfrm>
            <a:off x="1016001" y="5997011"/>
            <a:ext cx="2380342" cy="369332"/>
          </a:xfrm>
          <a:prstGeom prst="rect">
            <a:avLst/>
          </a:prstGeom>
          <a:solidFill>
            <a:schemeClr val="bg1"/>
          </a:solidFill>
        </p:spPr>
        <p:txBody>
          <a:bodyPr wrap="square" rtlCol="0">
            <a:spAutoFit/>
          </a:bodyPr>
          <a:lstStyle/>
          <a:p>
            <a:r>
              <a:rPr lang="az-Latn-AZ" dirty="0" smtClean="0"/>
              <a:t>Qanuni veb sayt</a:t>
            </a:r>
            <a:endParaRPr lang="en-US" dirty="0"/>
          </a:p>
        </p:txBody>
      </p:sp>
    </p:spTree>
    <p:extLst>
      <p:ext uri="{BB962C8B-B14F-4D97-AF65-F5344CB8AC3E}">
        <p14:creationId xmlns:p14="http://schemas.microsoft.com/office/powerpoint/2010/main" val="66521793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1"/>
            <a:ext cx="12192001" cy="6858001"/>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8" y="-37513"/>
            <a:ext cx="12198997" cy="6895513"/>
          </a:xfrm>
          <a:prstGeom prst="rect">
            <a:avLst/>
          </a:prstGeom>
        </p:spPr>
      </p:pic>
      <p:sp>
        <p:nvSpPr>
          <p:cNvPr id="5" name="Rectangle 4"/>
          <p:cNvSpPr/>
          <p:nvPr/>
        </p:nvSpPr>
        <p:spPr>
          <a:xfrm>
            <a:off x="0" y="-45684"/>
            <a:ext cx="10781731" cy="729430"/>
          </a:xfrm>
          <a:prstGeom prst="rect">
            <a:avLst/>
          </a:prstGeom>
          <a:solidFill>
            <a:schemeClr val="tx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just">
              <a:lnSpc>
                <a:spcPct val="115000"/>
              </a:lnSpc>
              <a:spcAft>
                <a:spcPts val="1000"/>
              </a:spcAft>
            </a:pPr>
            <a:r>
              <a:rPr lang="az-Latn-AZ" sz="3600" u="sng" dirty="0"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Saytlararası skriptləmə (XSS) hücumu</a:t>
            </a:r>
            <a:endParaRPr lang="en-US" sz="3600" dirty="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endParaRPr>
          </a:p>
        </p:txBody>
      </p:sp>
      <p:pic>
        <p:nvPicPr>
          <p:cNvPr id="6" name="Picture 5" descr="Description: Image"/>
          <p:cNvPicPr/>
          <p:nvPr/>
        </p:nvPicPr>
        <p:blipFill>
          <a:blip r:embed="rId4">
            <a:extLst>
              <a:ext uri="{28A0092B-C50C-407E-A947-70E740481C1C}">
                <a14:useLocalDpi xmlns:a14="http://schemas.microsoft.com/office/drawing/2010/main" val="0"/>
              </a:ext>
            </a:extLst>
          </a:blip>
          <a:srcRect/>
          <a:stretch>
            <a:fillRect/>
          </a:stretch>
        </p:blipFill>
        <p:spPr bwMode="auto">
          <a:xfrm>
            <a:off x="0" y="1048872"/>
            <a:ext cx="3042247" cy="333505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7" name="Hexagon 6"/>
          <p:cNvSpPr/>
          <p:nvPr/>
        </p:nvSpPr>
        <p:spPr>
          <a:xfrm>
            <a:off x="6290335" y="1048872"/>
            <a:ext cx="5908661" cy="5181825"/>
          </a:xfrm>
          <a:prstGeom prst="hexagon">
            <a:avLst/>
          </a:prstGeom>
          <a:solidFill>
            <a:schemeClr val="accent5">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420199" y="1546903"/>
            <a:ext cx="3648932" cy="4185761"/>
          </a:xfrm>
          <a:prstGeom prst="rect">
            <a:avLst/>
          </a:prstGeom>
          <a:ln>
            <a:solidFill>
              <a:schemeClr val="bg1"/>
            </a:solidFill>
          </a:ln>
        </p:spPr>
        <p:txBody>
          <a:bodyPr wrap="square">
            <a:spAutoFit/>
            <a:scene3d>
              <a:camera prst="orthographicFront"/>
              <a:lightRig rig="threePt" dir="t"/>
            </a:scene3d>
            <a:sp3d extrusionH="57150">
              <a:bevelT w="38100" h="38100" prst="angle"/>
            </a:sp3d>
          </a:bodyPr>
          <a:lstStyle/>
          <a:p>
            <a:r>
              <a:rPr lang="az-Latn-AZ" sz="3200" dirty="0" smtClean="0">
                <a:ln>
                  <a:solidFill>
                    <a:schemeClr val="bg2">
                      <a:lumMod val="75000"/>
                    </a:schemeClr>
                  </a:solidFill>
                </a:ln>
                <a:solidFill>
                  <a:srgbClr val="FFC000"/>
                </a:solidFill>
                <a:effectLst>
                  <a:outerShdw blurRad="60007" dist="310007" dir="7680000" sy="30000" kx="1300200" algn="ctr" rotWithShape="0">
                    <a:prstClr val="black">
                      <a:alpha val="32000"/>
                    </a:prstClr>
                  </a:outerShdw>
                </a:effectLst>
                <a:latin typeface="Bahnschrift SemiBold" panose="020B0502040204020203" pitchFamily="34" charset="0"/>
                <a:ea typeface="Times New Roman" panose="02020603050405020304" pitchFamily="18" charset="0"/>
              </a:rPr>
              <a:t>XSS hücumları</a:t>
            </a:r>
            <a:r>
              <a:rPr lang="az-Latn-AZ" sz="3200" dirty="0" smtClean="0">
                <a:ln>
                  <a:solidFill>
                    <a:schemeClr val="bg2">
                      <a:lumMod val="75000"/>
                    </a:schemeClr>
                  </a:solidFill>
                </a:ln>
                <a:solidFill>
                  <a:schemeClr val="bg1"/>
                </a:solidFill>
                <a:effectLst>
                  <a:outerShdw blurRad="60007" dist="310007" dir="7680000" sy="30000" kx="1300200" algn="ctr" rotWithShape="0">
                    <a:prstClr val="black">
                      <a:alpha val="32000"/>
                    </a:prstClr>
                  </a:outerShdw>
                </a:effectLst>
                <a:latin typeface="Bahnschrift SemiBold" panose="020B0502040204020203" pitchFamily="34" charset="0"/>
                <a:ea typeface="Times New Roman" panose="02020603050405020304" pitchFamily="18" charset="0"/>
              </a:rPr>
              <a:t> </a:t>
            </a:r>
            <a:r>
              <a:rPr lang="az-Latn-AZ" dirty="0" smtClean="0">
                <a:ln>
                  <a:solidFill>
                    <a:schemeClr val="bg2">
                      <a:lumMod val="75000"/>
                    </a:schemeClr>
                  </a:solidFill>
                </a:ln>
                <a:solidFill>
                  <a:schemeClr val="bg1"/>
                </a:solidFill>
                <a:effectLst>
                  <a:outerShdw blurRad="60007" dist="310007" dir="7680000" sy="30000" kx="1300200" algn="ctr" rotWithShape="0">
                    <a:prstClr val="black">
                      <a:alpha val="32000"/>
                    </a:prstClr>
                  </a:outerShdw>
                </a:effectLst>
                <a:latin typeface="Bahnschrift SemiBold" panose="020B0502040204020203" pitchFamily="34" charset="0"/>
                <a:ea typeface="Times New Roman" panose="02020603050405020304" pitchFamily="18" charset="0"/>
              </a:rPr>
              <a:t>qurbanın veb brauzerində və ya yazıla bilən tətbiqində skriptləri işə salmaq üçün üçüncü tərəf veb mənbələrindən istifadə edir. Xüsusilə, təcavüzkar bir veb saytın verilənlər bazasına zərərli JavaScript ilə bir yük doldurur. Qurban veb saytdan bir səhifə istədikdə, veb sayt, təcavüzkarın yüklədiyi yükü HTML orqanının bir hissəsi kimi zərərli skriptini icra edən qurğunun brauzerinə ötürür. </a:t>
            </a:r>
            <a:endParaRPr lang="en-US" dirty="0">
              <a:ln>
                <a:solidFill>
                  <a:schemeClr val="bg2">
                    <a:lumMod val="75000"/>
                  </a:schemeClr>
                </a:solidFill>
              </a:ln>
              <a:solidFill>
                <a:schemeClr val="bg1"/>
              </a:solidFill>
              <a:effectLst>
                <a:outerShdw blurRad="60007" dist="310007" dir="7680000" sy="30000" kx="1300200" algn="ctr" rotWithShape="0">
                  <a:prstClr val="black">
                    <a:alpha val="32000"/>
                  </a:prstClr>
                </a:outerShdw>
              </a:effectLst>
              <a:latin typeface="Bahnschrift SemiBold" panose="020B0502040204020203" pitchFamily="34" charset="0"/>
            </a:endParaRPr>
          </a:p>
        </p:txBody>
      </p:sp>
    </p:spTree>
    <p:extLst>
      <p:ext uri="{BB962C8B-B14F-4D97-AF65-F5344CB8AC3E}">
        <p14:creationId xmlns:p14="http://schemas.microsoft.com/office/powerpoint/2010/main" val="162919632"/>
      </p:ext>
    </p:extLst>
  </p:cSld>
  <p:clrMapOvr>
    <a:masterClrMapping/>
  </p:clrMapOvr>
  <p:transition spd="slow">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Description: Image"/>
          <p:cNvPicPr/>
          <p:nvPr/>
        </p:nvPicPr>
        <p:blipFill>
          <a:blip r:embed="rId2">
            <a:extLst>
              <a:ext uri="{28A0092B-C50C-407E-A947-70E740481C1C}">
                <a14:useLocalDpi xmlns:a14="http://schemas.microsoft.com/office/drawing/2010/main" val="0"/>
              </a:ext>
            </a:extLst>
          </a:blip>
          <a:srcRect/>
          <a:stretch>
            <a:fillRect/>
          </a:stretch>
        </p:blipFill>
        <p:spPr bwMode="auto">
          <a:xfrm>
            <a:off x="-1" y="-109468"/>
            <a:ext cx="12192001" cy="6967468"/>
          </a:xfrm>
          <a:prstGeom prst="rect">
            <a:avLst/>
          </a:prstGeom>
          <a:noFill/>
          <a:ln>
            <a:noFill/>
          </a:ln>
        </p:spPr>
      </p:pic>
      <p:sp>
        <p:nvSpPr>
          <p:cNvPr id="5" name="TextBox 4"/>
          <p:cNvSpPr txBox="1"/>
          <p:nvPr/>
        </p:nvSpPr>
        <p:spPr>
          <a:xfrm>
            <a:off x="1335314" y="502186"/>
            <a:ext cx="3309257" cy="1323439"/>
          </a:xfrm>
          <a:prstGeom prst="rect">
            <a:avLst/>
          </a:prstGeom>
          <a:solidFill>
            <a:schemeClr val="tx1"/>
          </a:solidFill>
        </p:spPr>
        <p:txBody>
          <a:bodyPr wrap="square" rtlCol="0">
            <a:spAutoFit/>
          </a:bodyPr>
          <a:lstStyle/>
          <a:p>
            <a:r>
              <a:rPr lang="az-Latn-AZ" sz="2000" dirty="0">
                <a:solidFill>
                  <a:schemeClr val="bg1"/>
                </a:solidFill>
                <a:latin typeface="Bahnschrift SemiBold" panose="020B0502040204020203" pitchFamily="34" charset="0"/>
              </a:rPr>
              <a:t>təcavüzkar bir veb saytın verilənlər bazasına zərərli JavaScript ilə bir yük doldurur</a:t>
            </a:r>
            <a:endParaRPr lang="en-US" sz="2000" dirty="0">
              <a:solidFill>
                <a:schemeClr val="bg1"/>
              </a:solidFill>
              <a:latin typeface="Bahnschrift SemiBold" panose="020B0502040204020203" pitchFamily="34" charset="0"/>
            </a:endParaRPr>
          </a:p>
        </p:txBody>
      </p:sp>
      <p:sp>
        <p:nvSpPr>
          <p:cNvPr id="6" name="Rectangle 5"/>
          <p:cNvSpPr/>
          <p:nvPr/>
        </p:nvSpPr>
        <p:spPr>
          <a:xfrm>
            <a:off x="8129750" y="502186"/>
            <a:ext cx="3213164" cy="1938992"/>
          </a:xfrm>
          <a:prstGeom prst="rect">
            <a:avLst/>
          </a:prstGeom>
          <a:solidFill>
            <a:schemeClr val="tx1"/>
          </a:solidFill>
        </p:spPr>
        <p:txBody>
          <a:bodyPr wrap="square">
            <a:spAutoFit/>
          </a:bodyPr>
          <a:lstStyle/>
          <a:p>
            <a:r>
              <a:rPr lang="az-Latn-AZ" sz="2000" dirty="0" smtClean="0">
                <a:solidFill>
                  <a:schemeClr val="bg1"/>
                </a:solidFill>
                <a:latin typeface="Bahnschrift SemiBold" panose="020B0502040204020203" pitchFamily="34" charset="0"/>
                <a:ea typeface="Times New Roman" panose="02020603050405020304" pitchFamily="18" charset="0"/>
              </a:rPr>
              <a:t>Qurban </a:t>
            </a:r>
            <a:r>
              <a:rPr lang="az-Latn-AZ" sz="2000" dirty="0">
                <a:solidFill>
                  <a:schemeClr val="bg1"/>
                </a:solidFill>
                <a:latin typeface="Bahnschrift SemiBold" panose="020B0502040204020203" pitchFamily="34" charset="0"/>
                <a:ea typeface="Times New Roman" panose="02020603050405020304" pitchFamily="18" charset="0"/>
              </a:rPr>
              <a:t>veb saytdan bir səhifə </a:t>
            </a:r>
            <a:r>
              <a:rPr lang="az-Latn-AZ" sz="2000" dirty="0" smtClean="0">
                <a:solidFill>
                  <a:schemeClr val="bg1"/>
                </a:solidFill>
                <a:latin typeface="Bahnschrift SemiBold" panose="020B0502040204020203" pitchFamily="34" charset="0"/>
                <a:ea typeface="Times New Roman" panose="02020603050405020304" pitchFamily="18" charset="0"/>
              </a:rPr>
              <a:t>istədikdə veb sayt </a:t>
            </a:r>
            <a:r>
              <a:rPr lang="az-Latn-AZ" sz="2000" dirty="0">
                <a:solidFill>
                  <a:schemeClr val="bg1"/>
                </a:solidFill>
                <a:latin typeface="Bahnschrift SemiBold" panose="020B0502040204020203" pitchFamily="34" charset="0"/>
              </a:rPr>
              <a:t>təcavüzkarın yüklədiyi </a:t>
            </a:r>
            <a:r>
              <a:rPr lang="az-Latn-AZ" sz="2000" dirty="0" smtClean="0">
                <a:solidFill>
                  <a:schemeClr val="bg1"/>
                </a:solidFill>
                <a:latin typeface="Bahnschrift SemiBold" panose="020B0502040204020203" pitchFamily="34" charset="0"/>
              </a:rPr>
              <a:t>yükü </a:t>
            </a:r>
            <a:r>
              <a:rPr lang="az-Latn-AZ" sz="2000" dirty="0">
                <a:solidFill>
                  <a:schemeClr val="bg1"/>
                </a:solidFill>
                <a:latin typeface="Bahnschrift SemiBold" panose="020B0502040204020203" pitchFamily="34" charset="0"/>
              </a:rPr>
              <a:t>zərərli skriptini icra edən qurğunun brauzerinə ötürür.</a:t>
            </a:r>
            <a:endParaRPr lang="en-US" sz="2000" dirty="0">
              <a:solidFill>
                <a:schemeClr val="bg1"/>
              </a:solidFill>
              <a:latin typeface="Bahnschrift SemiBold" panose="020B0502040204020203" pitchFamily="34" charset="0"/>
            </a:endParaRPr>
          </a:p>
        </p:txBody>
      </p:sp>
      <p:sp>
        <p:nvSpPr>
          <p:cNvPr id="7" name="TextBox 6"/>
          <p:cNvSpPr txBox="1"/>
          <p:nvPr/>
        </p:nvSpPr>
        <p:spPr>
          <a:xfrm>
            <a:off x="1221207" y="5501818"/>
            <a:ext cx="3045993" cy="1015663"/>
          </a:xfrm>
          <a:prstGeom prst="rect">
            <a:avLst/>
          </a:prstGeom>
          <a:solidFill>
            <a:schemeClr val="tx1"/>
          </a:solidFill>
        </p:spPr>
        <p:txBody>
          <a:bodyPr wrap="square" rtlCol="0">
            <a:spAutoFit/>
          </a:bodyPr>
          <a:lstStyle/>
          <a:p>
            <a:r>
              <a:rPr lang="az-Latn-AZ" sz="2000" dirty="0" smtClean="0">
                <a:solidFill>
                  <a:schemeClr val="bg1"/>
                </a:solidFill>
                <a:latin typeface="Bahnschrift SemiBold" panose="020B0502040204020203" pitchFamily="34" charset="0"/>
              </a:rPr>
              <a:t>Təcavüzkar script enjeksion zəiflikli bir sayt kəşf edir</a:t>
            </a:r>
            <a:endParaRPr lang="en-US" sz="2000" dirty="0">
              <a:solidFill>
                <a:schemeClr val="bg1"/>
              </a:solidFill>
              <a:latin typeface="Bahnschrift SemiBold" panose="020B0502040204020203" pitchFamily="34" charset="0"/>
            </a:endParaRPr>
          </a:p>
        </p:txBody>
      </p:sp>
      <p:sp>
        <p:nvSpPr>
          <p:cNvPr id="8" name="TextBox 7"/>
          <p:cNvSpPr txBox="1"/>
          <p:nvPr/>
        </p:nvSpPr>
        <p:spPr>
          <a:xfrm>
            <a:off x="8008449" y="5333657"/>
            <a:ext cx="3728358" cy="1015663"/>
          </a:xfrm>
          <a:prstGeom prst="rect">
            <a:avLst/>
          </a:prstGeom>
          <a:solidFill>
            <a:schemeClr val="tx1"/>
          </a:solidFill>
        </p:spPr>
        <p:txBody>
          <a:bodyPr wrap="square" rtlCol="0">
            <a:spAutoFit/>
          </a:bodyPr>
          <a:lstStyle/>
          <a:p>
            <a:r>
              <a:rPr lang="az-Latn-AZ" sz="2000" dirty="0" smtClean="0">
                <a:solidFill>
                  <a:schemeClr val="bg1"/>
                </a:solidFill>
                <a:latin typeface="Bahnschrift SemiBold" panose="020B0502040204020203" pitchFamily="34" charset="0"/>
              </a:rPr>
              <a:t>Script icra olunduqdan sonra qurban xəbərsizcə cooklarını hücumkara göndərir</a:t>
            </a:r>
            <a:endParaRPr lang="en-US" sz="2000" dirty="0">
              <a:solidFill>
                <a:schemeClr val="bg1"/>
              </a:solidFill>
              <a:latin typeface="Bahnschrift SemiBold" panose="020B0502040204020203" pitchFamily="34" charset="0"/>
            </a:endParaRPr>
          </a:p>
        </p:txBody>
      </p:sp>
      <p:sp>
        <p:nvSpPr>
          <p:cNvPr id="9" name="TextBox 8"/>
          <p:cNvSpPr txBox="1"/>
          <p:nvPr/>
        </p:nvSpPr>
        <p:spPr>
          <a:xfrm>
            <a:off x="4806204" y="2866434"/>
            <a:ext cx="3202245" cy="1015663"/>
          </a:xfrm>
          <a:prstGeom prst="rect">
            <a:avLst/>
          </a:prstGeom>
          <a:solidFill>
            <a:schemeClr val="tx1"/>
          </a:solidFill>
        </p:spPr>
        <p:txBody>
          <a:bodyPr wrap="square" rtlCol="0">
            <a:spAutoFit/>
          </a:bodyPr>
          <a:lstStyle/>
          <a:p>
            <a:r>
              <a:rPr lang="az-Latn-AZ" sz="2000" dirty="0" smtClean="0">
                <a:solidFill>
                  <a:schemeClr val="bg1"/>
                </a:solidFill>
                <a:latin typeface="Bahnschrift SemiBold" panose="020B0502040204020203" pitchFamily="34" charset="0"/>
              </a:rPr>
              <a:t>Təcavüzkar  qurbanın cookunu çıxarır və onu istifadə edir</a:t>
            </a:r>
            <a:endParaRPr lang="en-US" sz="2000"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293833823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
            <a:ext cx="12192000" cy="685800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7" name="Flowchart: Terminator 6"/>
          <p:cNvSpPr/>
          <p:nvPr/>
        </p:nvSpPr>
        <p:spPr>
          <a:xfrm>
            <a:off x="5791200" y="81524"/>
            <a:ext cx="6400800" cy="1818517"/>
          </a:xfrm>
          <a:prstGeom prst="flowChartTerminator">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549530" y="396708"/>
            <a:ext cx="5040162" cy="769441"/>
          </a:xfrm>
          <a:prstGeom prst="rect">
            <a:avLst/>
          </a:prstGeom>
        </p:spPr>
        <p:txBody>
          <a:bodyPr wrap="none">
            <a:spAutoFit/>
          </a:bodyPr>
          <a:lstStyle/>
          <a:p>
            <a:r>
              <a:rPr lang="ru-RU" sz="4400" dirty="0" err="1">
                <a:ln>
                  <a:solidFill>
                    <a:schemeClr val="bg1"/>
                  </a:solidFill>
                </a:ln>
                <a:solidFill>
                  <a:srgbClr val="002060"/>
                </a:solidFill>
                <a:effectLst>
                  <a:innerShdw blurRad="63500" dist="50800" dir="13500000">
                    <a:prstClr val="black">
                      <a:alpha val="50000"/>
                    </a:prstClr>
                  </a:innerShdw>
                  <a:reflection blurRad="6350" stA="60000" endA="900" endPos="58000" dir="5400000" sy="-100000" algn="bl" rotWithShape="0"/>
                </a:effectLst>
                <a:latin typeface="Bahnschrift SemiBold" panose="020B0502040204020203" pitchFamily="34" charset="0"/>
                <a:ea typeface="Times New Roman" panose="02020603050405020304" pitchFamily="18" charset="0"/>
              </a:rPr>
              <a:t>Kiber</a:t>
            </a:r>
            <a:r>
              <a:rPr lang="ru-RU" sz="4400" dirty="0">
                <a:ln>
                  <a:solidFill>
                    <a:schemeClr val="bg1"/>
                  </a:solidFill>
                </a:ln>
                <a:solidFill>
                  <a:srgbClr val="002060"/>
                </a:solidFill>
                <a:effectLst>
                  <a:innerShdw blurRad="63500" dist="50800" dir="13500000">
                    <a:prstClr val="black">
                      <a:alpha val="50000"/>
                    </a:prstClr>
                  </a:innerShdw>
                  <a:reflection blurRad="6350" stA="60000" endA="900" endPos="58000" dir="5400000" sy="-100000" algn="bl" rotWithShape="0"/>
                </a:effectLst>
                <a:latin typeface="Bahnschrift SemiBold" panose="020B0502040204020203" pitchFamily="34" charset="0"/>
                <a:ea typeface="Times New Roman" panose="02020603050405020304" pitchFamily="18" charset="0"/>
              </a:rPr>
              <a:t> </a:t>
            </a:r>
            <a:r>
              <a:rPr lang="ru-RU" sz="4400" dirty="0" err="1">
                <a:ln>
                  <a:solidFill>
                    <a:schemeClr val="bg1"/>
                  </a:solidFill>
                </a:ln>
                <a:solidFill>
                  <a:srgbClr val="002060"/>
                </a:solidFill>
                <a:effectLst>
                  <a:innerShdw blurRad="63500" dist="50800" dir="13500000">
                    <a:prstClr val="black">
                      <a:alpha val="50000"/>
                    </a:prstClr>
                  </a:innerShdw>
                  <a:reflection blurRad="6350" stA="60000" endA="900" endPos="58000" dir="5400000" sy="-100000" algn="bl" rotWithShape="0"/>
                </a:effectLst>
                <a:latin typeface="Bahnschrift SemiBold" panose="020B0502040204020203" pitchFamily="34" charset="0"/>
                <a:ea typeface="Times New Roman" panose="02020603050405020304" pitchFamily="18" charset="0"/>
              </a:rPr>
              <a:t>tə</a:t>
            </a:r>
            <a:r>
              <a:rPr lang="az-Latn-AZ" sz="4400" dirty="0">
                <a:ln>
                  <a:solidFill>
                    <a:schemeClr val="bg1"/>
                  </a:solidFill>
                </a:ln>
                <a:solidFill>
                  <a:srgbClr val="002060"/>
                </a:solidFill>
                <a:effectLst>
                  <a:innerShdw blurRad="63500" dist="50800" dir="13500000">
                    <a:prstClr val="black">
                      <a:alpha val="50000"/>
                    </a:prstClr>
                  </a:innerShdw>
                  <a:reflection blurRad="6350" stA="60000" endA="900" endPos="58000" dir="5400000" sy="-100000" algn="bl" rotWithShape="0"/>
                </a:effectLst>
                <a:latin typeface="Bahnschrift SemiBold" panose="020B0502040204020203" pitchFamily="34" charset="0"/>
                <a:ea typeface="Times New Roman" panose="02020603050405020304" pitchFamily="18" charset="0"/>
              </a:rPr>
              <a:t>hlük</a:t>
            </a:r>
            <a:r>
              <a:rPr lang="ru-RU" sz="4400" dirty="0" err="1">
                <a:ln>
                  <a:solidFill>
                    <a:schemeClr val="bg1"/>
                  </a:solidFill>
                </a:ln>
                <a:solidFill>
                  <a:srgbClr val="002060"/>
                </a:solidFill>
                <a:effectLst>
                  <a:innerShdw blurRad="63500" dist="50800" dir="13500000">
                    <a:prstClr val="black">
                      <a:alpha val="50000"/>
                    </a:prstClr>
                  </a:innerShdw>
                  <a:reflection blurRad="6350" stA="60000" endA="900" endPos="58000" dir="5400000" sy="-100000" algn="bl" rotWithShape="0"/>
                </a:effectLst>
                <a:latin typeface="Bahnschrift SemiBold" panose="020B0502040204020203" pitchFamily="34" charset="0"/>
                <a:ea typeface="Times New Roman" panose="02020603050405020304" pitchFamily="18" charset="0"/>
              </a:rPr>
              <a:t>əsizlik</a:t>
            </a:r>
            <a:r>
              <a:rPr lang="ru-RU" sz="4400" dirty="0">
                <a:ln>
                  <a:solidFill>
                    <a:schemeClr val="bg1"/>
                  </a:solidFill>
                </a:ln>
                <a:solidFill>
                  <a:srgbClr val="002060"/>
                </a:solidFill>
                <a:effectLst>
                  <a:innerShdw blurRad="63500" dist="50800" dir="13500000">
                    <a:prstClr val="black">
                      <a:alpha val="50000"/>
                    </a:prstClr>
                  </a:innerShdw>
                  <a:reflection blurRad="6350" stA="60000" endA="900" endPos="58000" dir="5400000" sy="-100000" algn="bl" rotWithShape="0"/>
                </a:effectLst>
                <a:latin typeface="Bahnschrift SemiBold" panose="020B0502040204020203" pitchFamily="34" charset="0"/>
                <a:ea typeface="Times New Roman" panose="02020603050405020304" pitchFamily="18" charset="0"/>
              </a:rPr>
              <a:t> </a:t>
            </a:r>
            <a:endParaRPr lang="en-US" sz="4400" dirty="0">
              <a:ln>
                <a:solidFill>
                  <a:schemeClr val="bg1"/>
                </a:solidFill>
              </a:ln>
              <a:solidFill>
                <a:srgbClr val="002060"/>
              </a:solidFill>
              <a:effectLst>
                <a:innerShdw blurRad="63500" dist="50800" dir="13500000">
                  <a:prstClr val="black">
                    <a:alpha val="50000"/>
                  </a:prstClr>
                </a:innerShdw>
                <a:reflection blurRad="6350" stA="60000" endA="900" endPos="58000" dir="5400000" sy="-100000" algn="bl" rotWithShape="0"/>
              </a:effectLst>
              <a:latin typeface="Bahnschrift SemiBold" panose="020B0502040204020203" pitchFamily="34" charset="0"/>
            </a:endParaRPr>
          </a:p>
        </p:txBody>
      </p:sp>
      <p:sp>
        <p:nvSpPr>
          <p:cNvPr id="8" name="Rectangle 7"/>
          <p:cNvSpPr/>
          <p:nvPr/>
        </p:nvSpPr>
        <p:spPr>
          <a:xfrm>
            <a:off x="6655558" y="2063453"/>
            <a:ext cx="4934134" cy="4524315"/>
          </a:xfrm>
          <a:prstGeom prst="rect">
            <a:avLst/>
          </a:prstGeom>
          <a:ln w="28575">
            <a:solidFill>
              <a:schemeClr val="tx1"/>
            </a:solidFill>
          </a:ln>
        </p:spPr>
        <p:txBody>
          <a:bodyPr wrap="square">
            <a:spAutoFit/>
          </a:bodyPr>
          <a:lstStyle/>
          <a:p>
            <a:r>
              <a:rPr lang="ru-RU" sz="2400" dirty="0" err="1" smtClean="0">
                <a:effectLst/>
                <a:latin typeface="Bahnschrift SemiBold" panose="020B0502040204020203" pitchFamily="34" charset="0"/>
                <a:ea typeface="Times New Roman" panose="02020603050405020304" pitchFamily="18" charset="0"/>
              </a:rPr>
              <a:t>Kompü</a:t>
            </a:r>
            <a:r>
              <a:rPr lang="en-US" sz="2400" dirty="0" err="1" smtClean="0">
                <a:effectLst/>
                <a:latin typeface="Bahnschrift SemiBold" panose="020B0502040204020203" pitchFamily="34" charset="0"/>
                <a:ea typeface="Times New Roman" panose="02020603050405020304" pitchFamily="18" charset="0"/>
              </a:rPr>
              <a:t>ter</a:t>
            </a:r>
            <a:r>
              <a:rPr lang="en-US" sz="2400" dirty="0" smtClean="0">
                <a:effectLst/>
                <a:latin typeface="Bahnschrift SemiBold" panose="020B0502040204020203" pitchFamily="34" charset="0"/>
                <a:ea typeface="Times New Roman" panose="02020603050405020304" pitchFamily="18" charset="0"/>
              </a:rPr>
              <a:t> t</a:t>
            </a:r>
            <a:r>
              <a:rPr lang="ru-RU" sz="2400" dirty="0" smtClean="0">
                <a:effectLst/>
                <a:latin typeface="Bahnschrift SemiBold" panose="020B0502040204020203" pitchFamily="34" charset="0"/>
                <a:ea typeface="Times New Roman" panose="02020603050405020304" pitchFamily="18" charset="0"/>
              </a:rPr>
              <a:t>ə</a:t>
            </a:r>
            <a:r>
              <a:rPr lang="en-US" sz="2400" dirty="0" smtClean="0">
                <a:effectLst/>
                <a:latin typeface="Bahnschrift SemiBold" panose="020B0502040204020203" pitchFamily="34" charset="0"/>
                <a:ea typeface="Times New Roman" panose="02020603050405020304" pitchFamily="18" charset="0"/>
              </a:rPr>
              <a:t>hl</a:t>
            </a:r>
            <a:r>
              <a:rPr lang="ru-RU" sz="2400" dirty="0" smtClean="0">
                <a:effectLst/>
                <a:latin typeface="Bahnschrift SemiBold" panose="020B0502040204020203" pitchFamily="34" charset="0"/>
                <a:ea typeface="Times New Roman" panose="02020603050405020304" pitchFamily="18" charset="0"/>
              </a:rPr>
              <a:t>ü</a:t>
            </a:r>
            <a:r>
              <a:rPr lang="en-US" sz="2400" dirty="0" smtClean="0">
                <a:effectLst/>
                <a:latin typeface="Bahnschrift SemiBold" panose="020B0502040204020203" pitchFamily="34" charset="0"/>
                <a:ea typeface="Times New Roman" panose="02020603050405020304" pitchFamily="18" charset="0"/>
              </a:rPr>
              <a:t>k</a:t>
            </a:r>
            <a:r>
              <a:rPr lang="ru-RU" sz="2400" dirty="0" smtClean="0">
                <a:effectLst/>
                <a:latin typeface="Bahnschrift SemiBold" panose="020B0502040204020203" pitchFamily="34" charset="0"/>
                <a:ea typeface="Times New Roman" panose="02020603050405020304" pitchFamily="18" charset="0"/>
              </a:rPr>
              <a:t>ə</a:t>
            </a:r>
            <a:r>
              <a:rPr lang="en-US" sz="2400" dirty="0" err="1" smtClean="0">
                <a:effectLst/>
                <a:latin typeface="Bahnschrift SemiBold" panose="020B0502040204020203" pitchFamily="34" charset="0"/>
                <a:ea typeface="Times New Roman" panose="02020603050405020304" pitchFamily="18" charset="0"/>
              </a:rPr>
              <a:t>sizliyi</a:t>
            </a:r>
            <a:r>
              <a:rPr lang="ru-RU" sz="2400" dirty="0" smtClean="0">
                <a:effectLst/>
                <a:latin typeface="Bahnschrift SemiBold" panose="020B0502040204020203" pitchFamily="34" charset="0"/>
                <a:ea typeface="Times New Roman" panose="02020603050405020304" pitchFamily="18" charset="0"/>
              </a:rPr>
              <a:t>, </a:t>
            </a:r>
            <a:r>
              <a:rPr lang="en-US" sz="2400" dirty="0" err="1" smtClean="0">
                <a:effectLst/>
                <a:latin typeface="Bahnschrift SemiBold" panose="020B0502040204020203" pitchFamily="34" charset="0"/>
                <a:ea typeface="Times New Roman" panose="02020603050405020304" pitchFamily="18" charset="0"/>
              </a:rPr>
              <a:t>komp</a:t>
            </a:r>
            <a:r>
              <a:rPr lang="ru-RU" sz="2400" dirty="0" smtClean="0">
                <a:effectLst/>
                <a:latin typeface="Bahnschrift SemiBold" panose="020B0502040204020203" pitchFamily="34" charset="0"/>
                <a:ea typeface="Times New Roman" panose="02020603050405020304" pitchFamily="18" charset="0"/>
              </a:rPr>
              <a:t>ü</a:t>
            </a:r>
            <a:r>
              <a:rPr lang="en-US" sz="2400" dirty="0" err="1" smtClean="0">
                <a:effectLst/>
                <a:latin typeface="Bahnschrift SemiBold" panose="020B0502040204020203" pitchFamily="34" charset="0"/>
                <a:ea typeface="Times New Roman" panose="02020603050405020304" pitchFamily="18" charset="0"/>
              </a:rPr>
              <a:t>ter</a:t>
            </a:r>
            <a:r>
              <a:rPr lang="en-US" sz="2400" dirty="0" smtClean="0">
                <a:effectLst/>
                <a:latin typeface="Bahnschrift SemiBold" panose="020B0502040204020203" pitchFamily="34" charset="0"/>
                <a:ea typeface="Times New Roman" panose="02020603050405020304" pitchFamily="18" charset="0"/>
              </a:rPr>
              <a:t> </a:t>
            </a:r>
            <a:r>
              <a:rPr lang="en-US" sz="2400" dirty="0" err="1" smtClean="0">
                <a:effectLst/>
                <a:latin typeface="Bahnschrift SemiBold" panose="020B0502040204020203" pitchFamily="34" charset="0"/>
                <a:ea typeface="Times New Roman" panose="02020603050405020304" pitchFamily="18" charset="0"/>
              </a:rPr>
              <a:t>istifad</a:t>
            </a:r>
            <a:r>
              <a:rPr lang="ru-RU" sz="2400" dirty="0" smtClean="0">
                <a:effectLst/>
                <a:latin typeface="Bahnschrift SemiBold" panose="020B0502040204020203" pitchFamily="34" charset="0"/>
                <a:ea typeface="Times New Roman" panose="02020603050405020304" pitchFamily="18" charset="0"/>
              </a:rPr>
              <a:t>ə </a:t>
            </a:r>
            <a:r>
              <a:rPr lang="en-US" sz="2400" dirty="0" err="1" smtClean="0">
                <a:effectLst/>
                <a:latin typeface="Bahnschrift SemiBold" panose="020B0502040204020203" pitchFamily="34" charset="0"/>
                <a:ea typeface="Times New Roman" panose="02020603050405020304" pitchFamily="18" charset="0"/>
              </a:rPr>
              <a:t>etdiyiniz</a:t>
            </a:r>
            <a:r>
              <a:rPr lang="en-US" sz="2400" dirty="0" smtClean="0">
                <a:effectLst/>
                <a:latin typeface="Bahnschrift SemiBold" panose="020B0502040204020203" pitchFamily="34" charset="0"/>
                <a:ea typeface="Times New Roman" panose="02020603050405020304" pitchFamily="18" charset="0"/>
              </a:rPr>
              <a:t> zaman </a:t>
            </a:r>
            <a:r>
              <a:rPr lang="en-US" sz="2400" dirty="0" err="1" smtClean="0">
                <a:effectLst/>
                <a:latin typeface="Bahnschrift SemiBold" panose="020B0502040204020203" pitchFamily="34" charset="0"/>
                <a:ea typeface="Times New Roman" panose="02020603050405020304" pitchFamily="18" charset="0"/>
              </a:rPr>
              <a:t>ortaya</a:t>
            </a:r>
            <a:r>
              <a:rPr lang="ru-RU" sz="2400" dirty="0" smtClean="0">
                <a:effectLst/>
                <a:latin typeface="Bahnschrift SemiBold" panose="020B0502040204020203" pitchFamily="34" charset="0"/>
                <a:ea typeface="Times New Roman" panose="02020603050405020304" pitchFamily="18" charset="0"/>
              </a:rPr>
              <a:t> </a:t>
            </a:r>
            <a:r>
              <a:rPr lang="ru-RU" sz="2400" dirty="0" err="1" smtClean="0">
                <a:effectLst/>
                <a:latin typeface="Bahnschrift SemiBold" panose="020B0502040204020203" pitchFamily="34" charset="0"/>
                <a:ea typeface="Times New Roman" panose="02020603050405020304" pitchFamily="18" charset="0"/>
              </a:rPr>
              <a:t>çı</a:t>
            </a:r>
            <a:r>
              <a:rPr lang="en-US" sz="2400" dirty="0" err="1" smtClean="0">
                <a:effectLst/>
                <a:latin typeface="Bahnschrift SemiBold" panose="020B0502040204020203" pitchFamily="34" charset="0"/>
                <a:ea typeface="Times New Roman" panose="02020603050405020304" pitchFamily="18" charset="0"/>
              </a:rPr>
              <a:t>xa</a:t>
            </a:r>
            <a:r>
              <a:rPr lang="en-US" sz="2400" dirty="0" smtClean="0">
                <a:effectLst/>
                <a:latin typeface="Bahnschrift SemiBold" panose="020B0502040204020203" pitchFamily="34" charset="0"/>
                <a:ea typeface="Times New Roman" panose="02020603050405020304" pitchFamily="18" charset="0"/>
              </a:rPr>
              <a:t> </a:t>
            </a:r>
            <a:r>
              <a:rPr lang="en-US" sz="2400" dirty="0" err="1" smtClean="0">
                <a:effectLst/>
                <a:latin typeface="Bahnschrift SemiBold" panose="020B0502040204020203" pitchFamily="34" charset="0"/>
                <a:ea typeface="Times New Roman" panose="02020603050405020304" pitchFamily="18" charset="0"/>
              </a:rPr>
              <a:t>bil</a:t>
            </a:r>
            <a:r>
              <a:rPr lang="ru-RU" sz="2400" dirty="0" err="1" smtClean="0">
                <a:effectLst/>
                <a:latin typeface="Bahnschrift SemiBold" panose="020B0502040204020203" pitchFamily="34" charset="0"/>
                <a:ea typeface="Times New Roman" panose="02020603050405020304" pitchFamily="18" charset="0"/>
              </a:rPr>
              <a:t>əcək</a:t>
            </a:r>
            <a:r>
              <a:rPr lang="ru-RU" sz="2400" dirty="0" smtClean="0">
                <a:effectLst/>
                <a:latin typeface="Bahnschrift SemiBold" panose="020B0502040204020203" pitchFamily="34" charset="0"/>
                <a:ea typeface="Times New Roman" panose="02020603050405020304" pitchFamily="18" charset="0"/>
              </a:rPr>
              <a:t> </a:t>
            </a:r>
            <a:r>
              <a:rPr lang="ru-RU" sz="2400" dirty="0" err="1" smtClean="0">
                <a:effectLst/>
                <a:latin typeface="Bahnschrift SemiBold" panose="020B0502040204020203" pitchFamily="34" charset="0"/>
                <a:ea typeface="Times New Roman" panose="02020603050405020304" pitchFamily="18" charset="0"/>
              </a:rPr>
              <a:t>risklərin</a:t>
            </a:r>
            <a:r>
              <a:rPr lang="ru-RU" sz="2400" dirty="0" smtClean="0">
                <a:effectLst/>
                <a:latin typeface="Bahnschrift SemiBold" panose="020B0502040204020203" pitchFamily="34" charset="0"/>
                <a:ea typeface="Times New Roman" panose="02020603050405020304" pitchFamily="18" charset="0"/>
              </a:rPr>
              <a:t> </a:t>
            </a:r>
            <a:r>
              <a:rPr lang="ru-RU" sz="2400" dirty="0" err="1" smtClean="0">
                <a:effectLst/>
                <a:latin typeface="Bahnschrift SemiBold" panose="020B0502040204020203" pitchFamily="34" charset="0"/>
                <a:ea typeface="Times New Roman" panose="02020603050405020304" pitchFamily="18" charset="0"/>
              </a:rPr>
              <a:t>idarə</a:t>
            </a:r>
            <a:r>
              <a:rPr lang="ru-RU" sz="2400" dirty="0" smtClean="0">
                <a:effectLst/>
                <a:latin typeface="Bahnschrift SemiBold" panose="020B0502040204020203" pitchFamily="34" charset="0"/>
                <a:ea typeface="Times New Roman" panose="02020603050405020304" pitchFamily="18" charset="0"/>
              </a:rPr>
              <a:t> </a:t>
            </a:r>
            <a:r>
              <a:rPr lang="ru-RU" sz="2400" dirty="0" err="1" smtClean="0">
                <a:effectLst/>
                <a:latin typeface="Bahnschrift SemiBold" panose="020B0502040204020203" pitchFamily="34" charset="0"/>
                <a:ea typeface="Times New Roman" panose="02020603050405020304" pitchFamily="18" charset="0"/>
              </a:rPr>
              <a:t>edilməsi</a:t>
            </a:r>
            <a:r>
              <a:rPr lang="ru-RU" sz="2400" dirty="0" smtClean="0">
                <a:effectLst/>
                <a:latin typeface="Bahnschrift SemiBold" panose="020B0502040204020203" pitchFamily="34" charset="0"/>
                <a:ea typeface="Times New Roman" panose="02020603050405020304" pitchFamily="18" charset="0"/>
              </a:rPr>
              <a:t> </a:t>
            </a:r>
            <a:r>
              <a:rPr lang="ru-RU" sz="2400" dirty="0" err="1" smtClean="0">
                <a:effectLst/>
                <a:latin typeface="Bahnschrift SemiBold" panose="020B0502040204020203" pitchFamily="34" charset="0"/>
                <a:ea typeface="Times New Roman" panose="02020603050405020304" pitchFamily="18" charset="0"/>
              </a:rPr>
              <a:t>ilə</a:t>
            </a:r>
            <a:r>
              <a:rPr lang="ru-RU" sz="2400" dirty="0" smtClean="0">
                <a:effectLst/>
                <a:latin typeface="Bahnschrift SemiBold" panose="020B0502040204020203" pitchFamily="34" charset="0"/>
                <a:ea typeface="Times New Roman" panose="02020603050405020304" pitchFamily="18" charset="0"/>
              </a:rPr>
              <a:t> </a:t>
            </a:r>
            <a:r>
              <a:rPr lang="en-US" sz="2400" dirty="0" err="1" smtClean="0">
                <a:effectLst/>
                <a:latin typeface="Bahnschrift SemiBold" panose="020B0502040204020203" pitchFamily="34" charset="0"/>
                <a:ea typeface="Times New Roman" panose="02020603050405020304" pitchFamily="18" charset="0"/>
              </a:rPr>
              <a:t>maraqlanan</a:t>
            </a:r>
            <a:r>
              <a:rPr lang="en-US" sz="2400" dirty="0" smtClean="0">
                <a:effectLst/>
                <a:latin typeface="Bahnschrift SemiBold" panose="020B0502040204020203" pitchFamily="34" charset="0"/>
                <a:ea typeface="Times New Roman" panose="02020603050405020304" pitchFamily="18" charset="0"/>
              </a:rPr>
              <a:t> </a:t>
            </a:r>
            <a:r>
              <a:rPr lang="en-US" sz="2400" dirty="0" err="1" smtClean="0">
                <a:effectLst/>
                <a:latin typeface="Bahnschrift SemiBold" panose="020B0502040204020203" pitchFamily="34" charset="0"/>
                <a:ea typeface="Times New Roman" panose="02020603050405020304" pitchFamily="18" charset="0"/>
              </a:rPr>
              <a:t>komp</a:t>
            </a:r>
            <a:r>
              <a:rPr lang="ru-RU" sz="2400" dirty="0" smtClean="0">
                <a:effectLst/>
                <a:latin typeface="Bahnschrift SemiBold" panose="020B0502040204020203" pitchFamily="34" charset="0"/>
                <a:ea typeface="Times New Roman" panose="02020603050405020304" pitchFamily="18" charset="0"/>
              </a:rPr>
              <a:t>ü</a:t>
            </a:r>
            <a:r>
              <a:rPr lang="en-US" sz="2400" dirty="0" err="1" smtClean="0">
                <a:effectLst/>
                <a:latin typeface="Bahnschrift SemiBold" panose="020B0502040204020203" pitchFamily="34" charset="0"/>
                <a:ea typeface="Times New Roman" panose="02020603050405020304" pitchFamily="18" charset="0"/>
              </a:rPr>
              <a:t>ter</a:t>
            </a:r>
            <a:r>
              <a:rPr lang="en-US" sz="2400" dirty="0" smtClean="0">
                <a:effectLst/>
                <a:latin typeface="Bahnschrift SemiBold" panose="020B0502040204020203" pitchFamily="34" charset="0"/>
                <a:ea typeface="Times New Roman" panose="02020603050405020304" pitchFamily="18" charset="0"/>
              </a:rPr>
              <a:t> </a:t>
            </a:r>
            <a:r>
              <a:rPr lang="en-US" sz="2400" dirty="0" err="1" smtClean="0">
                <a:effectLst/>
                <a:latin typeface="Bahnschrift SemiBold" panose="020B0502040204020203" pitchFamily="34" charset="0"/>
                <a:ea typeface="Times New Roman" panose="02020603050405020304" pitchFamily="18" charset="0"/>
              </a:rPr>
              <a:t>elmi</a:t>
            </a:r>
            <a:r>
              <a:rPr lang="en-US" sz="2400" dirty="0" smtClean="0">
                <a:effectLst/>
                <a:latin typeface="Bahnschrift SemiBold" panose="020B0502040204020203" pitchFamily="34" charset="0"/>
                <a:ea typeface="Times New Roman" panose="02020603050405020304" pitchFamily="18" charset="0"/>
              </a:rPr>
              <a:t> </a:t>
            </a:r>
            <a:r>
              <a:rPr lang="en-US" sz="2400" dirty="0" err="1" smtClean="0">
                <a:effectLst/>
                <a:latin typeface="Bahnschrift SemiBold" panose="020B0502040204020203" pitchFamily="34" charset="0"/>
                <a:ea typeface="Times New Roman" panose="02020603050405020304" pitchFamily="18" charset="0"/>
              </a:rPr>
              <a:t>sah</a:t>
            </a:r>
            <a:r>
              <a:rPr lang="ru-RU" sz="2400" dirty="0" smtClean="0">
                <a:effectLst/>
                <a:latin typeface="Bahnschrift SemiBold" panose="020B0502040204020203" pitchFamily="34" charset="0"/>
                <a:ea typeface="Times New Roman" panose="02020603050405020304" pitchFamily="18" charset="0"/>
              </a:rPr>
              <a:t>ə</a:t>
            </a:r>
            <a:r>
              <a:rPr lang="en-US" sz="2400" dirty="0" err="1" smtClean="0">
                <a:effectLst/>
                <a:latin typeface="Bahnschrift SemiBold" panose="020B0502040204020203" pitchFamily="34" charset="0"/>
                <a:ea typeface="Times New Roman" panose="02020603050405020304" pitchFamily="18" charset="0"/>
              </a:rPr>
              <a:t>sidir</a:t>
            </a:r>
            <a:r>
              <a:rPr lang="ru-RU" sz="2400" dirty="0" smtClean="0">
                <a:effectLst/>
                <a:latin typeface="Bahnschrift SemiBold" panose="020B0502040204020203" pitchFamily="34" charset="0"/>
                <a:ea typeface="Times New Roman" panose="02020603050405020304" pitchFamily="18" charset="0"/>
              </a:rPr>
              <a:t>. Ç</a:t>
            </a:r>
            <a:r>
              <a:rPr lang="en-US" sz="2400" dirty="0" smtClean="0">
                <a:effectLst/>
                <a:latin typeface="Bahnschrift SemiBold" panose="020B0502040204020203" pitchFamily="34" charset="0"/>
                <a:ea typeface="Times New Roman" panose="02020603050405020304" pitchFamily="18" charset="0"/>
              </a:rPr>
              <a:t>ox t</a:t>
            </a:r>
            <a:r>
              <a:rPr lang="ru-RU" sz="2400" dirty="0" err="1" smtClean="0">
                <a:effectLst/>
                <a:latin typeface="Bahnschrift SemiBold" panose="020B0502040204020203" pitchFamily="34" charset="0"/>
                <a:ea typeface="Times New Roman" panose="02020603050405020304" pitchFamily="18" charset="0"/>
              </a:rPr>
              <a:t>əə</a:t>
            </a:r>
            <a:r>
              <a:rPr lang="en-US" sz="2400" dirty="0" err="1" smtClean="0">
                <a:effectLst/>
                <a:latin typeface="Bahnschrift SemiBold" panose="020B0502040204020203" pitchFamily="34" charset="0"/>
                <a:ea typeface="Times New Roman" panose="02020603050405020304" pitchFamily="18" charset="0"/>
              </a:rPr>
              <a:t>ss</a:t>
            </a:r>
            <a:r>
              <a:rPr lang="ru-RU" sz="2400" dirty="0" smtClean="0">
                <a:effectLst/>
                <a:latin typeface="Bahnschrift SemiBold" panose="020B0502040204020203" pitchFamily="34" charset="0"/>
                <a:ea typeface="Times New Roman" panose="02020603050405020304" pitchFamily="18" charset="0"/>
              </a:rPr>
              <a:t>ü</a:t>
            </a:r>
            <a:r>
              <a:rPr lang="en-US" sz="2400" dirty="0" smtClean="0">
                <a:effectLst/>
                <a:latin typeface="Bahnschrift SemiBold" panose="020B0502040204020203" pitchFamily="34" charset="0"/>
                <a:ea typeface="Times New Roman" panose="02020603050405020304" pitchFamily="18" charset="0"/>
              </a:rPr>
              <a:t>f </a:t>
            </a:r>
            <a:r>
              <a:rPr lang="en-US" sz="2400" dirty="0" err="1" smtClean="0">
                <a:effectLst/>
                <a:latin typeface="Bahnschrift SemiBold" panose="020B0502040204020203" pitchFamily="34" charset="0"/>
                <a:ea typeface="Times New Roman" panose="02020603050405020304" pitchFamily="18" charset="0"/>
              </a:rPr>
              <a:t>ki</a:t>
            </a:r>
            <a:r>
              <a:rPr lang="en-US" sz="2400" dirty="0" smtClean="0">
                <a:effectLst/>
                <a:latin typeface="Bahnschrift SemiBold" panose="020B0502040204020203" pitchFamily="34" charset="0"/>
                <a:ea typeface="Times New Roman" panose="02020603050405020304" pitchFamily="18" charset="0"/>
              </a:rPr>
              <a:t> </a:t>
            </a:r>
            <a:r>
              <a:rPr lang="en-US" sz="2400" dirty="0" err="1" smtClean="0">
                <a:effectLst/>
                <a:latin typeface="Bahnschrift SemiBold" panose="020B0502040204020203" pitchFamily="34" charset="0"/>
                <a:ea typeface="Times New Roman" panose="02020603050405020304" pitchFamily="18" charset="0"/>
              </a:rPr>
              <a:t>komp</a:t>
            </a:r>
            <a:r>
              <a:rPr lang="ru-RU" sz="2400" dirty="0" smtClean="0">
                <a:effectLst/>
                <a:latin typeface="Bahnschrift SemiBold" panose="020B0502040204020203" pitchFamily="34" charset="0"/>
                <a:ea typeface="Times New Roman" panose="02020603050405020304" pitchFamily="18" charset="0"/>
              </a:rPr>
              <a:t>ü</a:t>
            </a:r>
            <a:r>
              <a:rPr lang="en-US" sz="2400" dirty="0" err="1" smtClean="0">
                <a:effectLst/>
                <a:latin typeface="Bahnschrift SemiBold" panose="020B0502040204020203" pitchFamily="34" charset="0"/>
                <a:ea typeface="Times New Roman" panose="02020603050405020304" pitchFamily="18" charset="0"/>
              </a:rPr>
              <a:t>terl</a:t>
            </a:r>
            <a:r>
              <a:rPr lang="ru-RU" sz="2400" dirty="0" err="1" smtClean="0">
                <a:effectLst/>
                <a:latin typeface="Bahnschrift SemiBold" panose="020B0502040204020203" pitchFamily="34" charset="0"/>
                <a:ea typeface="Times New Roman" panose="02020603050405020304" pitchFamily="18" charset="0"/>
              </a:rPr>
              <a:t>ərin</a:t>
            </a:r>
            <a:r>
              <a:rPr lang="ru-RU" sz="2400" dirty="0" smtClean="0">
                <a:effectLst/>
                <a:latin typeface="Bahnschrift SemiBold" panose="020B0502040204020203" pitchFamily="34" charset="0"/>
                <a:ea typeface="Times New Roman" panose="02020603050405020304" pitchFamily="18" charset="0"/>
              </a:rPr>
              <a:t> </a:t>
            </a:r>
            <a:r>
              <a:rPr lang="ru-RU" sz="2400" dirty="0" err="1" smtClean="0">
                <a:effectLst/>
                <a:latin typeface="Bahnschrift SemiBold" panose="020B0502040204020203" pitchFamily="34" charset="0"/>
                <a:ea typeface="Times New Roman" panose="02020603050405020304" pitchFamily="18" charset="0"/>
              </a:rPr>
              <a:t>mə</a:t>
            </a:r>
            <a:r>
              <a:rPr lang="en-US" sz="2400" dirty="0" err="1" smtClean="0">
                <a:effectLst/>
                <a:latin typeface="Bahnschrift SemiBold" panose="020B0502040204020203" pitchFamily="34" charset="0"/>
                <a:ea typeface="Times New Roman" panose="02020603050405020304" pitchFamily="18" charset="0"/>
              </a:rPr>
              <a:t>lumats</a:t>
            </a:r>
            <a:r>
              <a:rPr lang="ru-RU" sz="2400" dirty="0" smtClean="0">
                <a:effectLst/>
                <a:latin typeface="Bahnschrift SemiBold" panose="020B0502040204020203" pitchFamily="34" charset="0"/>
                <a:ea typeface="Times New Roman" panose="02020603050405020304" pitchFamily="18" charset="0"/>
              </a:rPr>
              <a:t>ı</a:t>
            </a:r>
            <a:r>
              <a:rPr lang="en-US" sz="2400" dirty="0" smtClean="0">
                <a:effectLst/>
                <a:latin typeface="Bahnschrift SemiBold" panose="020B0502040204020203" pitchFamily="34" charset="0"/>
                <a:ea typeface="Times New Roman" panose="02020603050405020304" pitchFamily="18" charset="0"/>
              </a:rPr>
              <a:t>z v</a:t>
            </a:r>
            <a:r>
              <a:rPr lang="ru-RU" sz="2400" dirty="0" smtClean="0">
                <a:effectLst/>
                <a:latin typeface="Bahnschrift SemiBold" panose="020B0502040204020203" pitchFamily="34" charset="0"/>
                <a:ea typeface="Times New Roman" panose="02020603050405020304" pitchFamily="18" charset="0"/>
              </a:rPr>
              <a:t>ə </a:t>
            </a:r>
            <a:r>
              <a:rPr lang="ru-RU" sz="2400" dirty="0" err="1" smtClean="0">
                <a:effectLst/>
                <a:latin typeface="Bahnschrift SemiBold" panose="020B0502040204020203" pitchFamily="34" charset="0"/>
                <a:ea typeface="Times New Roman" panose="02020603050405020304" pitchFamily="18" charset="0"/>
              </a:rPr>
              <a:t>diqqətsiz</a:t>
            </a:r>
            <a:r>
              <a:rPr lang="ru-RU" sz="2400" dirty="0" smtClean="0">
                <a:effectLst/>
                <a:latin typeface="Bahnschrift SemiBold" panose="020B0502040204020203" pitchFamily="34" charset="0"/>
                <a:ea typeface="Times New Roman" panose="02020603050405020304" pitchFamily="18" charset="0"/>
              </a:rPr>
              <a:t> </a:t>
            </a:r>
            <a:r>
              <a:rPr lang="ru-RU" sz="2400" dirty="0" err="1" smtClean="0">
                <a:effectLst/>
                <a:latin typeface="Bahnschrift SemiBold" panose="020B0502040204020203" pitchFamily="34" charset="0"/>
                <a:ea typeface="Times New Roman" panose="02020603050405020304" pitchFamily="18" charset="0"/>
              </a:rPr>
              <a:t>istifadəsi</a:t>
            </a:r>
            <a:r>
              <a:rPr lang="ru-RU" sz="2400" dirty="0" smtClean="0">
                <a:effectLst/>
                <a:latin typeface="Bahnschrift SemiBold" panose="020B0502040204020203" pitchFamily="34" charset="0"/>
                <a:ea typeface="Times New Roman" panose="02020603050405020304" pitchFamily="18" charset="0"/>
              </a:rPr>
              <a:t> </a:t>
            </a:r>
            <a:r>
              <a:rPr lang="ru-RU" sz="2400" dirty="0" err="1" smtClean="0">
                <a:effectLst/>
                <a:latin typeface="Bahnschrift SemiBold" panose="020B0502040204020203" pitchFamily="34" charset="0"/>
                <a:ea typeface="Times New Roman" panose="02020603050405020304" pitchFamily="18" charset="0"/>
              </a:rPr>
              <a:t>maddi</a:t>
            </a:r>
            <a:r>
              <a:rPr lang="ru-RU" sz="2400" dirty="0" smtClean="0">
                <a:effectLst/>
                <a:latin typeface="Bahnschrift SemiBold" panose="020B0502040204020203" pitchFamily="34" charset="0"/>
                <a:ea typeface="Times New Roman" panose="02020603050405020304" pitchFamily="18" charset="0"/>
              </a:rPr>
              <a:t> </a:t>
            </a:r>
            <a:r>
              <a:rPr lang="ru-RU" sz="2400" dirty="0" err="1" smtClean="0">
                <a:effectLst/>
                <a:latin typeface="Bahnschrift SemiBold" panose="020B0502040204020203" pitchFamily="34" charset="0"/>
                <a:ea typeface="Times New Roman" panose="02020603050405020304" pitchFamily="18" charset="0"/>
              </a:rPr>
              <a:t>və</a:t>
            </a:r>
            <a:r>
              <a:rPr lang="ru-RU" sz="2400" dirty="0" smtClean="0">
                <a:effectLst/>
                <a:latin typeface="Bahnschrift SemiBold" panose="020B0502040204020203" pitchFamily="34" charset="0"/>
                <a:ea typeface="Times New Roman" panose="02020603050405020304" pitchFamily="18" charset="0"/>
              </a:rPr>
              <a:t> </a:t>
            </a:r>
            <a:r>
              <a:rPr lang="ru-RU" sz="2400" dirty="0" err="1" smtClean="0">
                <a:effectLst/>
                <a:latin typeface="Bahnschrift SemiBold" panose="020B0502040204020203" pitchFamily="34" charset="0"/>
                <a:ea typeface="Times New Roman" panose="02020603050405020304" pitchFamily="18" charset="0"/>
              </a:rPr>
              <a:t>mənəvi</a:t>
            </a:r>
            <a:r>
              <a:rPr lang="ru-RU" sz="2400" dirty="0" smtClean="0">
                <a:effectLst/>
                <a:latin typeface="Bahnschrift SemiBold" panose="020B0502040204020203" pitchFamily="34" charset="0"/>
                <a:ea typeface="Times New Roman" panose="02020603050405020304" pitchFamily="18" charset="0"/>
              </a:rPr>
              <a:t> </a:t>
            </a:r>
            <a:r>
              <a:rPr lang="ru-RU" sz="2400" dirty="0" err="1" smtClean="0">
                <a:effectLst/>
                <a:latin typeface="Bahnschrift SemiBold" panose="020B0502040204020203" pitchFamily="34" charset="0"/>
                <a:ea typeface="Times New Roman" panose="02020603050405020304" pitchFamily="18" charset="0"/>
              </a:rPr>
              <a:t>zərərlərlə</a:t>
            </a:r>
            <a:r>
              <a:rPr lang="ru-RU" sz="2400" dirty="0" smtClean="0">
                <a:effectLst/>
                <a:latin typeface="Bahnschrift SemiBold" panose="020B0502040204020203" pitchFamily="34" charset="0"/>
                <a:ea typeface="Times New Roman" panose="02020603050405020304" pitchFamily="18" charset="0"/>
              </a:rPr>
              <a:t> </a:t>
            </a:r>
            <a:r>
              <a:rPr lang="ru-RU" sz="2400" dirty="0" err="1" smtClean="0">
                <a:effectLst/>
                <a:latin typeface="Bahnschrift SemiBold" panose="020B0502040204020203" pitchFamily="34" charset="0"/>
                <a:ea typeface="Times New Roman" panose="02020603050405020304" pitchFamily="18" charset="0"/>
              </a:rPr>
              <a:t>nəticələnir</a:t>
            </a:r>
            <a:r>
              <a:rPr lang="ru-RU" sz="2400" dirty="0" smtClean="0">
                <a:effectLst/>
                <a:latin typeface="Bahnschrift SemiBold" panose="020B0502040204020203" pitchFamily="34" charset="0"/>
                <a:ea typeface="Times New Roman" panose="02020603050405020304" pitchFamily="18" charset="0"/>
              </a:rPr>
              <a:t>. </a:t>
            </a:r>
            <a:r>
              <a:rPr lang="ru-RU" sz="2400" dirty="0" err="1" smtClean="0">
                <a:effectLst/>
                <a:latin typeface="Bahnschrift SemiBold" panose="020B0502040204020203" pitchFamily="34" charset="0"/>
                <a:ea typeface="Times New Roman" panose="02020603050405020304" pitchFamily="18" charset="0"/>
              </a:rPr>
              <a:t>Bu</a:t>
            </a:r>
            <a:r>
              <a:rPr lang="ru-RU" sz="2400" dirty="0" smtClean="0">
                <a:effectLst/>
                <a:latin typeface="Bahnschrift SemiBold" panose="020B0502040204020203" pitchFamily="34" charset="0"/>
                <a:ea typeface="Times New Roman" panose="02020603050405020304" pitchFamily="18" charset="0"/>
              </a:rPr>
              <a:t> </a:t>
            </a:r>
            <a:r>
              <a:rPr lang="ru-RU" sz="2400" dirty="0" err="1" smtClean="0">
                <a:effectLst/>
                <a:latin typeface="Bahnschrift SemiBold" panose="020B0502040204020203" pitchFamily="34" charset="0"/>
                <a:ea typeface="Times New Roman" panose="02020603050405020304" pitchFamily="18" charset="0"/>
              </a:rPr>
              <a:t>zərərlərdə</a:t>
            </a:r>
            <a:r>
              <a:rPr lang="en-US" sz="2400" dirty="0" smtClean="0">
                <a:effectLst/>
                <a:latin typeface="Bahnschrift SemiBold" panose="020B0502040204020203" pitchFamily="34" charset="0"/>
                <a:ea typeface="Times New Roman" panose="02020603050405020304" pitchFamily="18" charset="0"/>
              </a:rPr>
              <a:t>n </a:t>
            </a:r>
            <a:r>
              <a:rPr lang="en-US" sz="2400" dirty="0" err="1" smtClean="0">
                <a:effectLst/>
                <a:latin typeface="Bahnschrift SemiBold" panose="020B0502040204020203" pitchFamily="34" charset="0"/>
                <a:ea typeface="Times New Roman" panose="02020603050405020304" pitchFamily="18" charset="0"/>
              </a:rPr>
              <a:t>qa</a:t>
            </a:r>
            <a:r>
              <a:rPr lang="ru-RU" sz="2400" dirty="0" smtClean="0">
                <a:effectLst/>
                <a:latin typeface="Bahnschrift SemiBold" panose="020B0502040204020203" pitchFamily="34" charset="0"/>
                <a:ea typeface="Times New Roman" panose="02020603050405020304" pitchFamily="18" charset="0"/>
              </a:rPr>
              <a:t>ç</a:t>
            </a:r>
            <a:r>
              <a:rPr lang="en-US" sz="2400" dirty="0" err="1" smtClean="0">
                <a:effectLst/>
                <a:latin typeface="Bahnschrift SemiBold" panose="020B0502040204020203" pitchFamily="34" charset="0"/>
                <a:ea typeface="Times New Roman" panose="02020603050405020304" pitchFamily="18" charset="0"/>
              </a:rPr>
              <a:t>maq</a:t>
            </a:r>
            <a:r>
              <a:rPr lang="ru-RU" sz="2400" dirty="0" smtClean="0">
                <a:effectLst/>
                <a:latin typeface="Bahnschrift SemiBold" panose="020B0502040204020203" pitchFamily="34" charset="0"/>
                <a:ea typeface="Times New Roman" panose="02020603050405020304" pitchFamily="18" charset="0"/>
              </a:rPr>
              <a:t> </a:t>
            </a:r>
            <a:r>
              <a:rPr lang="ru-RU" sz="2400" dirty="0" err="1" smtClean="0">
                <a:effectLst/>
                <a:latin typeface="Bahnschrift SemiBold" panose="020B0502040204020203" pitchFamily="34" charset="0"/>
                <a:ea typeface="Times New Roman" panose="02020603050405020304" pitchFamily="18" charset="0"/>
              </a:rPr>
              <a:t>üçü</a:t>
            </a:r>
            <a:r>
              <a:rPr lang="en-US" sz="2400" dirty="0" smtClean="0">
                <a:effectLst/>
                <a:latin typeface="Bahnschrift SemiBold" panose="020B0502040204020203" pitchFamily="34" charset="0"/>
                <a:ea typeface="Times New Roman" panose="02020603050405020304" pitchFamily="18" charset="0"/>
              </a:rPr>
              <a:t>n b</a:t>
            </a:r>
            <a:r>
              <a:rPr lang="ru-RU" sz="2400" dirty="0" err="1" smtClean="0">
                <a:effectLst/>
                <a:latin typeface="Bahnschrift SemiBold" panose="020B0502040204020203" pitchFamily="34" charset="0"/>
                <a:ea typeface="Times New Roman" panose="02020603050405020304" pitchFamily="18" charset="0"/>
              </a:rPr>
              <a:t>əzi</a:t>
            </a:r>
            <a:r>
              <a:rPr lang="ru-RU" sz="2400" dirty="0" smtClean="0">
                <a:effectLst/>
                <a:latin typeface="Bahnschrift SemiBold" panose="020B0502040204020203" pitchFamily="34" charset="0"/>
                <a:ea typeface="Times New Roman" panose="02020603050405020304" pitchFamily="18" charset="0"/>
              </a:rPr>
              <a:t> </a:t>
            </a:r>
            <a:r>
              <a:rPr lang="ru-RU" sz="2400" dirty="0" err="1" smtClean="0">
                <a:effectLst/>
                <a:latin typeface="Bahnschrift SemiBold" panose="020B0502040204020203" pitchFamily="34" charset="0"/>
                <a:ea typeface="Times New Roman" panose="02020603050405020304" pitchFamily="18" charset="0"/>
              </a:rPr>
              <a:t>təmə</a:t>
            </a:r>
            <a:r>
              <a:rPr lang="en-US" sz="2400" dirty="0" smtClean="0">
                <a:effectLst/>
                <a:latin typeface="Bahnschrift SemiBold" panose="020B0502040204020203" pitchFamily="34" charset="0"/>
                <a:ea typeface="Times New Roman" panose="02020603050405020304" pitchFamily="18" charset="0"/>
              </a:rPr>
              <a:t>l m</a:t>
            </a:r>
            <a:r>
              <a:rPr lang="ru-RU" sz="2400" dirty="0" smtClean="0">
                <a:effectLst/>
                <a:latin typeface="Bahnschrift SemiBold" panose="020B0502040204020203" pitchFamily="34" charset="0"/>
                <a:ea typeface="Times New Roman" panose="02020603050405020304" pitchFamily="18" charset="0"/>
              </a:rPr>
              <a:t>ö</a:t>
            </a:r>
            <a:r>
              <a:rPr lang="en-US" sz="2400" dirty="0" err="1" smtClean="0">
                <a:effectLst/>
                <a:latin typeface="Bahnschrift SemiBold" panose="020B0502040204020203" pitchFamily="34" charset="0"/>
                <a:ea typeface="Times New Roman" panose="02020603050405020304" pitchFamily="18" charset="0"/>
              </a:rPr>
              <a:t>vzular</a:t>
            </a:r>
            <a:r>
              <a:rPr lang="ru-RU" sz="2400" dirty="0" smtClean="0">
                <a:effectLst/>
                <a:latin typeface="Bahnschrift SemiBold" panose="020B0502040204020203" pitchFamily="34" charset="0"/>
                <a:ea typeface="Times New Roman" panose="02020603050405020304" pitchFamily="18" charset="0"/>
              </a:rPr>
              <a:t>ı </a:t>
            </a:r>
            <a:r>
              <a:rPr lang="en-US" sz="2400" dirty="0" err="1" smtClean="0">
                <a:effectLst/>
                <a:latin typeface="Bahnschrift SemiBold" panose="020B0502040204020203" pitchFamily="34" charset="0"/>
                <a:ea typeface="Times New Roman" panose="02020603050405020304" pitchFamily="18" charset="0"/>
              </a:rPr>
              <a:t>bilm</a:t>
            </a:r>
            <a:r>
              <a:rPr lang="ru-RU" sz="2400" dirty="0" err="1" smtClean="0">
                <a:effectLst/>
                <a:latin typeface="Bahnschrift SemiBold" panose="020B0502040204020203" pitchFamily="34" charset="0"/>
                <a:ea typeface="Times New Roman" panose="02020603050405020304" pitchFamily="18" charset="0"/>
              </a:rPr>
              <a:t>ək</a:t>
            </a:r>
            <a:r>
              <a:rPr lang="ru-RU" sz="2400" dirty="0" smtClean="0">
                <a:effectLst/>
                <a:latin typeface="Bahnschrift SemiBold" panose="020B0502040204020203" pitchFamily="34" charset="0"/>
                <a:ea typeface="Times New Roman" panose="02020603050405020304" pitchFamily="18" charset="0"/>
              </a:rPr>
              <a:t> </a:t>
            </a:r>
            <a:r>
              <a:rPr lang="ru-RU" sz="2400" dirty="0" err="1" smtClean="0">
                <a:effectLst/>
                <a:latin typeface="Bahnschrift SemiBold" panose="020B0502040204020203" pitchFamily="34" charset="0"/>
                <a:ea typeface="Times New Roman" panose="02020603050405020304" pitchFamily="18" charset="0"/>
              </a:rPr>
              <a:t>və</a:t>
            </a:r>
            <a:r>
              <a:rPr lang="ru-RU" sz="2400" dirty="0" smtClean="0">
                <a:effectLst/>
                <a:latin typeface="Bahnschrift SemiBold" panose="020B0502040204020203" pitchFamily="34" charset="0"/>
                <a:ea typeface="Times New Roman" panose="02020603050405020304" pitchFamily="18" charset="0"/>
              </a:rPr>
              <a:t> </a:t>
            </a:r>
            <a:r>
              <a:rPr lang="ru-RU" sz="2400" dirty="0" err="1" smtClean="0">
                <a:effectLst/>
                <a:latin typeface="Bahnschrift SemiBold" panose="020B0502040204020203" pitchFamily="34" charset="0"/>
                <a:ea typeface="Times New Roman" panose="02020603050405020304" pitchFamily="18" charset="0"/>
              </a:rPr>
              <a:t>bəzi</a:t>
            </a:r>
            <a:r>
              <a:rPr lang="ru-RU" sz="2400" dirty="0" smtClean="0">
                <a:effectLst/>
                <a:latin typeface="Bahnschrift SemiBold" panose="020B0502040204020203" pitchFamily="34" charset="0"/>
                <a:ea typeface="Times New Roman" panose="02020603050405020304" pitchFamily="18" charset="0"/>
              </a:rPr>
              <a:t> </a:t>
            </a:r>
            <a:r>
              <a:rPr lang="ru-RU" sz="2400" dirty="0" err="1" smtClean="0">
                <a:effectLst/>
                <a:latin typeface="Bahnschrift SemiBold" panose="020B0502040204020203" pitchFamily="34" charset="0"/>
                <a:ea typeface="Times New Roman" panose="02020603050405020304" pitchFamily="18" charset="0"/>
              </a:rPr>
              <a:t>tə</a:t>
            </a:r>
            <a:r>
              <a:rPr lang="en-US" sz="2400" dirty="0" smtClean="0">
                <a:effectLst/>
                <a:latin typeface="Bahnschrift SemiBold" panose="020B0502040204020203" pitchFamily="34" charset="0"/>
                <a:ea typeface="Times New Roman" panose="02020603050405020304" pitchFamily="18" charset="0"/>
              </a:rPr>
              <a:t>hl</a:t>
            </a:r>
            <a:r>
              <a:rPr lang="ru-RU" sz="2400" dirty="0" smtClean="0">
                <a:effectLst/>
                <a:latin typeface="Bahnschrift SemiBold" panose="020B0502040204020203" pitchFamily="34" charset="0"/>
                <a:ea typeface="Times New Roman" panose="02020603050405020304" pitchFamily="18" charset="0"/>
              </a:rPr>
              <a:t>ü</a:t>
            </a:r>
            <a:r>
              <a:rPr lang="en-US" sz="2400" dirty="0" smtClean="0">
                <a:effectLst/>
                <a:latin typeface="Bahnschrift SemiBold" panose="020B0502040204020203" pitchFamily="34" charset="0"/>
                <a:ea typeface="Times New Roman" panose="02020603050405020304" pitchFamily="18" charset="0"/>
              </a:rPr>
              <a:t>k</a:t>
            </a:r>
            <a:r>
              <a:rPr lang="ru-RU" sz="2400" dirty="0" err="1" smtClean="0">
                <a:effectLst/>
                <a:latin typeface="Bahnschrift SemiBold" panose="020B0502040204020203" pitchFamily="34" charset="0"/>
                <a:ea typeface="Times New Roman" panose="02020603050405020304" pitchFamily="18" charset="0"/>
              </a:rPr>
              <a:t>əsizlik</a:t>
            </a:r>
            <a:r>
              <a:rPr lang="ru-RU" sz="2400" dirty="0" smtClean="0">
                <a:effectLst/>
                <a:latin typeface="Bahnschrift SemiBold" panose="020B0502040204020203" pitchFamily="34" charset="0"/>
                <a:ea typeface="Times New Roman" panose="02020603050405020304" pitchFamily="18" charset="0"/>
              </a:rPr>
              <a:t> </a:t>
            </a:r>
            <a:r>
              <a:rPr lang="ru-RU" sz="2400" dirty="0" err="1" smtClean="0">
                <a:effectLst/>
                <a:latin typeface="Bahnschrift SemiBold" panose="020B0502040204020203" pitchFamily="34" charset="0"/>
                <a:ea typeface="Times New Roman" panose="02020603050405020304" pitchFamily="18" charset="0"/>
              </a:rPr>
              <a:t>tədbirlə</a:t>
            </a:r>
            <a:r>
              <a:rPr lang="en-US" sz="2400" dirty="0" err="1" smtClean="0">
                <a:effectLst/>
                <a:latin typeface="Bahnschrift SemiBold" panose="020B0502040204020203" pitchFamily="34" charset="0"/>
                <a:ea typeface="Times New Roman" panose="02020603050405020304" pitchFamily="18" charset="0"/>
              </a:rPr>
              <a:t>rini</a:t>
            </a:r>
            <a:r>
              <a:rPr lang="en-US" sz="2400" dirty="0" smtClean="0">
                <a:effectLst/>
                <a:latin typeface="Bahnschrift SemiBold" panose="020B0502040204020203" pitchFamily="34" charset="0"/>
                <a:ea typeface="Times New Roman" panose="02020603050405020304" pitchFamily="18" charset="0"/>
              </a:rPr>
              <a:t> </a:t>
            </a:r>
            <a:r>
              <a:rPr lang="en-US" sz="2400" dirty="0" err="1" smtClean="0">
                <a:effectLst/>
                <a:latin typeface="Bahnschrift SemiBold" panose="020B0502040204020203" pitchFamily="34" charset="0"/>
                <a:ea typeface="Times New Roman" panose="02020603050405020304" pitchFamily="18" charset="0"/>
              </a:rPr>
              <a:t>almaq</a:t>
            </a:r>
            <a:r>
              <a:rPr lang="en-US" sz="2400" dirty="0" smtClean="0">
                <a:effectLst/>
                <a:latin typeface="Bahnschrift SemiBold" panose="020B0502040204020203" pitchFamily="34" charset="0"/>
                <a:ea typeface="Times New Roman" panose="02020603050405020304" pitchFamily="18" charset="0"/>
              </a:rPr>
              <a:t> </a:t>
            </a:r>
            <a:r>
              <a:rPr lang="en-US" sz="2400" dirty="0" err="1" smtClean="0">
                <a:effectLst/>
                <a:latin typeface="Bahnschrift SemiBold" panose="020B0502040204020203" pitchFamily="34" charset="0"/>
                <a:ea typeface="Times New Roman" panose="02020603050405020304" pitchFamily="18" charset="0"/>
              </a:rPr>
              <a:t>laz</a:t>
            </a:r>
            <a:r>
              <a:rPr lang="ru-RU" sz="2400" dirty="0" smtClean="0">
                <a:effectLst/>
                <a:latin typeface="Bahnschrift SemiBold" panose="020B0502040204020203" pitchFamily="34" charset="0"/>
                <a:ea typeface="Times New Roman" panose="02020603050405020304" pitchFamily="18" charset="0"/>
              </a:rPr>
              <a:t>ı</a:t>
            </a:r>
            <a:r>
              <a:rPr lang="en-US" sz="2400" dirty="0" smtClean="0">
                <a:effectLst/>
                <a:latin typeface="Bahnschrift SemiBold" panose="020B0502040204020203" pitchFamily="34" charset="0"/>
                <a:ea typeface="Times New Roman" panose="02020603050405020304" pitchFamily="18" charset="0"/>
              </a:rPr>
              <a:t>md</a:t>
            </a:r>
            <a:r>
              <a:rPr lang="ru-RU" sz="2400" dirty="0" smtClean="0">
                <a:effectLst/>
                <a:latin typeface="Bahnschrift SemiBold" panose="020B0502040204020203" pitchFamily="34" charset="0"/>
                <a:ea typeface="Times New Roman" panose="02020603050405020304" pitchFamily="18" charset="0"/>
              </a:rPr>
              <a:t>ı</a:t>
            </a:r>
            <a:r>
              <a:rPr lang="en-US" sz="2400" dirty="0" smtClean="0">
                <a:effectLst/>
                <a:latin typeface="Bahnschrift SemiBold" panose="020B0502040204020203" pitchFamily="34" charset="0"/>
                <a:ea typeface="Times New Roman" panose="02020603050405020304" pitchFamily="18" charset="0"/>
              </a:rPr>
              <a:t>r</a:t>
            </a:r>
            <a:r>
              <a:rPr lang="ru-RU" sz="2400" dirty="0" smtClean="0">
                <a:effectLst/>
                <a:latin typeface="Bahnschrift SemiBold" panose="020B0502040204020203" pitchFamily="34" charset="0"/>
                <a:ea typeface="Times New Roman" panose="02020603050405020304" pitchFamily="18" charset="0"/>
              </a:rPr>
              <a:t>. </a:t>
            </a:r>
            <a:endParaRPr lang="en-US" sz="2400" dirty="0">
              <a:latin typeface="Bahnschrift SemiBold" panose="020B0502040204020203" pitchFamily="34" charset="0"/>
            </a:endParaRPr>
          </a:p>
        </p:txBody>
      </p:sp>
    </p:spTree>
    <p:extLst>
      <p:ext uri="{BB962C8B-B14F-4D97-AF65-F5344CB8AC3E}">
        <p14:creationId xmlns:p14="http://schemas.microsoft.com/office/powerpoint/2010/main" val="28038682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5" name="Rectangle 4"/>
          <p:cNvSpPr/>
          <p:nvPr/>
        </p:nvSpPr>
        <p:spPr>
          <a:xfrm>
            <a:off x="305938" y="2981682"/>
            <a:ext cx="7486934" cy="2585323"/>
          </a:xfrm>
          <a:prstGeom prst="rect">
            <a:avLst/>
          </a:prstGeom>
          <a:ln w="76200">
            <a:solidFill>
              <a:srgbClr val="002060"/>
            </a:solidFill>
          </a:ln>
        </p:spPr>
        <p:txBody>
          <a:bodyPr wrap="square">
            <a:spAutoFit/>
          </a:bodyPr>
          <a:lstStyle/>
          <a:p>
            <a:r>
              <a:rPr lang="ru-RU" sz="5400" dirty="0" err="1" smtClean="0">
                <a:ln>
                  <a:solidFill>
                    <a:srgbClr val="002060"/>
                  </a:solidFill>
                </a:ln>
                <a:solidFill>
                  <a:schemeClr val="bg1"/>
                </a:solidFill>
                <a:effectLst>
                  <a:outerShdw blurRad="50800" dist="38100" dir="16200000" rotWithShape="0">
                    <a:prstClr val="black">
                      <a:alpha val="40000"/>
                    </a:prstClr>
                  </a:outerShdw>
                </a:effectLst>
                <a:latin typeface="Bahnschrift SemiBold" panose="020B0502040204020203" pitchFamily="34" charset="0"/>
                <a:ea typeface="Times New Roman" panose="02020603050405020304" pitchFamily="18" charset="0"/>
              </a:rPr>
              <a:t>Bə</a:t>
            </a:r>
            <a:r>
              <a:rPr lang="az-Latn-AZ" sz="5400" dirty="0" smtClean="0">
                <a:ln>
                  <a:solidFill>
                    <a:srgbClr val="002060"/>
                  </a:solidFill>
                </a:ln>
                <a:solidFill>
                  <a:schemeClr val="bg1"/>
                </a:solidFill>
                <a:effectLst>
                  <a:outerShdw blurRad="50800" dist="38100" dir="16200000" rotWithShape="0">
                    <a:prstClr val="black">
                      <a:alpha val="40000"/>
                    </a:prstClr>
                  </a:outerShdw>
                </a:effectLst>
                <a:latin typeface="Bahnschrift SemiBold" panose="020B0502040204020203" pitchFamily="34" charset="0"/>
                <a:ea typeface="Times New Roman" panose="02020603050405020304" pitchFamily="18" charset="0"/>
              </a:rPr>
              <a:t>s kompüterimizi kiber hücumlardan nec</a:t>
            </a:r>
            <a:r>
              <a:rPr lang="ru-RU" sz="5400" dirty="0" smtClean="0">
                <a:ln>
                  <a:solidFill>
                    <a:srgbClr val="002060"/>
                  </a:solidFill>
                </a:ln>
                <a:solidFill>
                  <a:schemeClr val="bg1"/>
                </a:solidFill>
                <a:effectLst>
                  <a:outerShdw blurRad="50800" dist="38100" dir="16200000" rotWithShape="0">
                    <a:prstClr val="black">
                      <a:alpha val="40000"/>
                    </a:prstClr>
                  </a:outerShdw>
                </a:effectLst>
                <a:latin typeface="Bahnschrift SemiBold" panose="020B0502040204020203" pitchFamily="34" charset="0"/>
                <a:ea typeface="Times New Roman" panose="02020603050405020304" pitchFamily="18" charset="0"/>
              </a:rPr>
              <a:t>ə </a:t>
            </a:r>
            <a:r>
              <a:rPr lang="ru-RU" sz="5400" dirty="0" err="1" smtClean="0">
                <a:ln>
                  <a:solidFill>
                    <a:srgbClr val="002060"/>
                  </a:solidFill>
                </a:ln>
                <a:solidFill>
                  <a:schemeClr val="bg1"/>
                </a:solidFill>
                <a:effectLst>
                  <a:outerShdw blurRad="50800" dist="38100" dir="16200000" rotWithShape="0">
                    <a:prstClr val="black">
                      <a:alpha val="40000"/>
                    </a:prstClr>
                  </a:outerShdw>
                </a:effectLst>
                <a:latin typeface="Bahnschrift SemiBold" panose="020B0502040204020203" pitchFamily="34" charset="0"/>
                <a:ea typeface="Times New Roman" panose="02020603050405020304" pitchFamily="18" charset="0"/>
              </a:rPr>
              <a:t>qoruya</a:t>
            </a:r>
            <a:r>
              <a:rPr lang="ru-RU" sz="5400" dirty="0" smtClean="0">
                <a:ln>
                  <a:solidFill>
                    <a:srgbClr val="002060"/>
                  </a:solidFill>
                </a:ln>
                <a:solidFill>
                  <a:schemeClr val="bg1"/>
                </a:solidFill>
                <a:effectLst>
                  <a:outerShdw blurRad="50800" dist="38100" dir="16200000" rotWithShape="0">
                    <a:prstClr val="black">
                      <a:alpha val="40000"/>
                    </a:prstClr>
                  </a:outerShdw>
                </a:effectLst>
                <a:latin typeface="Bahnschrift SemiBold" panose="020B0502040204020203" pitchFamily="34" charset="0"/>
                <a:ea typeface="Times New Roman" panose="02020603050405020304" pitchFamily="18" charset="0"/>
              </a:rPr>
              <a:t> </a:t>
            </a:r>
            <a:r>
              <a:rPr lang="ru-RU" sz="5400" dirty="0" err="1" smtClean="0">
                <a:ln>
                  <a:solidFill>
                    <a:srgbClr val="002060"/>
                  </a:solidFill>
                </a:ln>
                <a:solidFill>
                  <a:schemeClr val="bg1"/>
                </a:solidFill>
                <a:effectLst>
                  <a:outerShdw blurRad="50800" dist="38100" dir="16200000" rotWithShape="0">
                    <a:prstClr val="black">
                      <a:alpha val="40000"/>
                    </a:prstClr>
                  </a:outerShdw>
                </a:effectLst>
                <a:latin typeface="Bahnschrift SemiBold" panose="020B0502040204020203" pitchFamily="34" charset="0"/>
                <a:ea typeface="Times New Roman" panose="02020603050405020304" pitchFamily="18" charset="0"/>
              </a:rPr>
              <a:t>bilərik</a:t>
            </a:r>
            <a:r>
              <a:rPr lang="ru-RU" sz="5400" dirty="0" smtClean="0">
                <a:ln>
                  <a:solidFill>
                    <a:srgbClr val="002060"/>
                  </a:solidFill>
                </a:ln>
                <a:solidFill>
                  <a:schemeClr val="bg1"/>
                </a:solidFill>
                <a:effectLst>
                  <a:outerShdw blurRad="50800" dist="38100" dir="16200000" rotWithShape="0">
                    <a:prstClr val="black">
                      <a:alpha val="40000"/>
                    </a:prstClr>
                  </a:outerShdw>
                </a:effectLst>
                <a:latin typeface="Bahnschrift SemiBold" panose="020B0502040204020203" pitchFamily="34" charset="0"/>
                <a:ea typeface="Times New Roman" panose="02020603050405020304" pitchFamily="18" charset="0"/>
              </a:rPr>
              <a:t>?</a:t>
            </a:r>
            <a:endParaRPr lang="en-US" sz="5400" dirty="0">
              <a:ln>
                <a:solidFill>
                  <a:srgbClr val="002060"/>
                </a:solidFill>
              </a:ln>
              <a:solidFill>
                <a:schemeClr val="bg1"/>
              </a:solidFill>
              <a:effectLst>
                <a:outerShdw blurRad="50800" dist="38100" dir="16200000" rotWithShape="0">
                  <a:prstClr val="black">
                    <a:alpha val="40000"/>
                  </a:prstClr>
                </a:outerShdw>
              </a:effectLst>
              <a:latin typeface="Bahnschrift SemiBold" panose="020B0502040204020203" pitchFamily="34" charset="0"/>
            </a:endParaRPr>
          </a:p>
        </p:txBody>
      </p:sp>
    </p:spTree>
    <p:extLst>
      <p:ext uri="{BB962C8B-B14F-4D97-AF65-F5344CB8AC3E}">
        <p14:creationId xmlns:p14="http://schemas.microsoft.com/office/powerpoint/2010/main" val="3618255240"/>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
        <p:nvSpPr>
          <p:cNvPr id="5" name="Rectangle 4"/>
          <p:cNvSpPr/>
          <p:nvPr/>
        </p:nvSpPr>
        <p:spPr>
          <a:xfrm>
            <a:off x="4055386" y="-24792"/>
            <a:ext cx="4517409"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804337" y="766296"/>
            <a:ext cx="5227713" cy="523220"/>
          </a:xfrm>
          <a:prstGeom prst="rect">
            <a:avLst/>
          </a:prstGeom>
          <a:solidFill>
            <a:schemeClr val="tx1"/>
          </a:solidFill>
          <a:ln w="76200">
            <a:solidFill>
              <a:schemeClr val="accent1">
                <a:lumMod val="60000"/>
                <a:lumOff val="40000"/>
              </a:schemeClr>
            </a:solidFill>
          </a:ln>
        </p:spPr>
        <p:txBody>
          <a:bodyPr wrap="none">
            <a:spAutoFit/>
          </a:bodyPr>
          <a:lstStyle/>
          <a:p>
            <a:r>
              <a:rPr lang="ru-RU" sz="2800" dirty="0" smtClean="0">
                <a:ln>
                  <a:solidFill>
                    <a:srgbClr val="002060"/>
                  </a:solidFill>
                </a:ln>
                <a:solidFill>
                  <a:srgbClr val="FF0000"/>
                </a:solidFill>
                <a:effectLst/>
                <a:latin typeface="Bahnschrift SemiBold" panose="020B0502040204020203" pitchFamily="34" charset="0"/>
                <a:ea typeface="Times New Roman" panose="02020603050405020304" pitchFamily="18" charset="0"/>
              </a:rPr>
              <a:t>1. </a:t>
            </a:r>
            <a:r>
              <a:rPr lang="ru-RU" sz="2800" dirty="0" err="1" smtClean="0">
                <a:ln>
                  <a:solidFill>
                    <a:srgbClr val="002060"/>
                  </a:solidFill>
                </a:ln>
                <a:solidFill>
                  <a:srgbClr val="FF0000"/>
                </a:solidFill>
                <a:effectLst/>
                <a:latin typeface="Bahnschrift SemiBold" panose="020B0502040204020203" pitchFamily="34" charset="0"/>
                <a:ea typeface="Times New Roman" panose="02020603050405020304" pitchFamily="18" charset="0"/>
              </a:rPr>
              <a:t>Komp</a:t>
            </a:r>
            <a:r>
              <a:rPr lang="az-Latn-AZ" sz="2800" dirty="0" smtClean="0">
                <a:ln>
                  <a:solidFill>
                    <a:srgbClr val="002060"/>
                  </a:solidFill>
                </a:ln>
                <a:solidFill>
                  <a:srgbClr val="FF0000"/>
                </a:solidFill>
                <a:effectLst/>
                <a:latin typeface="Bahnschrift SemiBold" panose="020B0502040204020203" pitchFamily="34" charset="0"/>
                <a:ea typeface="Times New Roman" panose="02020603050405020304" pitchFamily="18" charset="0"/>
              </a:rPr>
              <a:t>ü</a:t>
            </a:r>
            <a:r>
              <a:rPr lang="en-US" sz="2800" dirty="0" err="1" smtClean="0">
                <a:ln>
                  <a:solidFill>
                    <a:srgbClr val="002060"/>
                  </a:solidFill>
                </a:ln>
                <a:solidFill>
                  <a:srgbClr val="FF0000"/>
                </a:solidFill>
                <a:effectLst/>
                <a:latin typeface="Bahnschrift SemiBold" panose="020B0502040204020203" pitchFamily="34" charset="0"/>
                <a:ea typeface="Times New Roman" panose="02020603050405020304" pitchFamily="18" charset="0"/>
              </a:rPr>
              <a:t>terinizi</a:t>
            </a:r>
            <a:r>
              <a:rPr lang="en-US" sz="2800" dirty="0" smtClean="0">
                <a:ln>
                  <a:solidFill>
                    <a:srgbClr val="002060"/>
                  </a:solidFill>
                </a:ln>
                <a:solidFill>
                  <a:srgbClr val="FF0000"/>
                </a:solidFill>
                <a:effectLst/>
                <a:latin typeface="Bahnschrift SemiBold" panose="020B0502040204020203" pitchFamily="34" charset="0"/>
                <a:ea typeface="Times New Roman" panose="02020603050405020304" pitchFamily="18" charset="0"/>
              </a:rPr>
              <a:t> </a:t>
            </a:r>
            <a:r>
              <a:rPr lang="en-US" sz="2800" dirty="0" err="1" smtClean="0">
                <a:ln>
                  <a:solidFill>
                    <a:srgbClr val="002060"/>
                  </a:solidFill>
                </a:ln>
                <a:solidFill>
                  <a:srgbClr val="FF0000"/>
                </a:solidFill>
                <a:effectLst/>
                <a:latin typeface="Bahnschrift SemiBold" panose="020B0502040204020203" pitchFamily="34" charset="0"/>
                <a:ea typeface="Times New Roman" panose="02020603050405020304" pitchFamily="18" charset="0"/>
              </a:rPr>
              <a:t>aktual</a:t>
            </a:r>
            <a:r>
              <a:rPr lang="en-US" sz="2800" dirty="0" smtClean="0">
                <a:ln>
                  <a:solidFill>
                    <a:srgbClr val="002060"/>
                  </a:solidFill>
                </a:ln>
                <a:solidFill>
                  <a:srgbClr val="FF0000"/>
                </a:solidFill>
                <a:effectLst/>
                <a:latin typeface="Bahnschrift SemiBold" panose="020B0502040204020203" pitchFamily="34" charset="0"/>
                <a:ea typeface="Times New Roman" panose="02020603050405020304" pitchFamily="18" charset="0"/>
              </a:rPr>
              <a:t> </a:t>
            </a:r>
            <a:r>
              <a:rPr lang="en-US" sz="2800" dirty="0" err="1" smtClean="0">
                <a:ln>
                  <a:solidFill>
                    <a:srgbClr val="002060"/>
                  </a:solidFill>
                </a:ln>
                <a:solidFill>
                  <a:srgbClr val="FF0000"/>
                </a:solidFill>
                <a:effectLst/>
                <a:latin typeface="Bahnschrift SemiBold" panose="020B0502040204020203" pitchFamily="34" charset="0"/>
                <a:ea typeface="Times New Roman" panose="02020603050405020304" pitchFamily="18" charset="0"/>
              </a:rPr>
              <a:t>saxlay</a:t>
            </a:r>
            <a:r>
              <a:rPr lang="ru-RU" sz="2800" dirty="0" smtClean="0">
                <a:ln>
                  <a:solidFill>
                    <a:srgbClr val="002060"/>
                  </a:solidFill>
                </a:ln>
                <a:solidFill>
                  <a:srgbClr val="FF0000"/>
                </a:solidFill>
                <a:effectLst/>
                <a:latin typeface="Bahnschrift SemiBold" panose="020B0502040204020203" pitchFamily="34" charset="0"/>
                <a:ea typeface="Times New Roman" panose="02020603050405020304" pitchFamily="18" charset="0"/>
              </a:rPr>
              <a:t>ı</a:t>
            </a:r>
            <a:r>
              <a:rPr lang="en-US" sz="2800" dirty="0" smtClean="0">
                <a:ln>
                  <a:solidFill>
                    <a:srgbClr val="002060"/>
                  </a:solidFill>
                </a:ln>
                <a:solidFill>
                  <a:srgbClr val="FF0000"/>
                </a:solidFill>
                <a:effectLst/>
                <a:latin typeface="Bahnschrift SemiBold" panose="020B0502040204020203" pitchFamily="34" charset="0"/>
                <a:ea typeface="Times New Roman" panose="02020603050405020304" pitchFamily="18" charset="0"/>
              </a:rPr>
              <a:t>n</a:t>
            </a:r>
            <a:endParaRPr lang="en-US" sz="2800" dirty="0">
              <a:ln>
                <a:solidFill>
                  <a:srgbClr val="002060"/>
                </a:solidFill>
              </a:ln>
              <a:solidFill>
                <a:srgbClr val="FF0000"/>
              </a:solidFill>
              <a:latin typeface="Bahnschrift SemiBold" panose="020B0502040204020203" pitchFamily="34" charset="0"/>
            </a:endParaRPr>
          </a:p>
        </p:txBody>
      </p:sp>
      <p:sp>
        <p:nvSpPr>
          <p:cNvPr id="8" name="Rectangle 7"/>
          <p:cNvSpPr/>
          <p:nvPr/>
        </p:nvSpPr>
        <p:spPr>
          <a:xfrm>
            <a:off x="5787333" y="1869131"/>
            <a:ext cx="5134739" cy="537968"/>
          </a:xfrm>
          <a:prstGeom prst="rect">
            <a:avLst/>
          </a:prstGeom>
          <a:solidFill>
            <a:schemeClr val="tx1"/>
          </a:solidFill>
          <a:ln w="76200">
            <a:solidFill>
              <a:schemeClr val="accent1">
                <a:lumMod val="60000"/>
                <a:lumOff val="40000"/>
              </a:schemeClr>
            </a:solidFill>
          </a:ln>
        </p:spPr>
        <p:txBody>
          <a:bodyPr wrap="none">
            <a:spAutoFit/>
          </a:bodyPr>
          <a:lstStyle/>
          <a:p>
            <a:pPr algn="just">
              <a:lnSpc>
                <a:spcPct val="115000"/>
              </a:lnSpc>
              <a:spcAft>
                <a:spcPts val="1000"/>
              </a:spcAft>
            </a:pPr>
            <a:r>
              <a:rPr lang="ru-RU" sz="2800" dirty="0" smtClean="0">
                <a:ln>
                  <a:solidFill>
                    <a:srgbClr val="002060"/>
                  </a:solidFill>
                </a:ln>
                <a:solidFill>
                  <a:schemeClr val="accent6">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2. </a:t>
            </a:r>
            <a:r>
              <a:rPr lang="ru-RU" sz="2800" dirty="0" err="1" smtClean="0">
                <a:ln>
                  <a:solidFill>
                    <a:srgbClr val="002060"/>
                  </a:solidFill>
                </a:ln>
                <a:solidFill>
                  <a:schemeClr val="accent6">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Tə</a:t>
            </a:r>
            <a:r>
              <a:rPr lang="en-US" sz="2800" dirty="0" smtClean="0">
                <a:ln>
                  <a:solidFill>
                    <a:srgbClr val="002060"/>
                  </a:solidFill>
                </a:ln>
                <a:solidFill>
                  <a:schemeClr val="accent6">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hl</a:t>
            </a:r>
            <a:r>
              <a:rPr lang="ru-RU" sz="2800" dirty="0" smtClean="0">
                <a:ln>
                  <a:solidFill>
                    <a:srgbClr val="002060"/>
                  </a:solidFill>
                </a:ln>
                <a:solidFill>
                  <a:schemeClr val="accent6">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ü</a:t>
            </a:r>
            <a:r>
              <a:rPr lang="en-US" sz="2800" dirty="0" smtClean="0">
                <a:ln>
                  <a:solidFill>
                    <a:srgbClr val="002060"/>
                  </a:solidFill>
                </a:ln>
                <a:solidFill>
                  <a:schemeClr val="accent6">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k</a:t>
            </a:r>
            <a:r>
              <a:rPr lang="ru-RU" sz="2800" dirty="0" smtClean="0">
                <a:ln>
                  <a:solidFill>
                    <a:srgbClr val="002060"/>
                  </a:solidFill>
                </a:ln>
                <a:solidFill>
                  <a:schemeClr val="accent6">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ə</a:t>
            </a:r>
            <a:r>
              <a:rPr lang="en-US" sz="2800" dirty="0" err="1" smtClean="0">
                <a:ln>
                  <a:solidFill>
                    <a:srgbClr val="002060"/>
                  </a:solidFill>
                </a:ln>
                <a:solidFill>
                  <a:schemeClr val="accent6">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siz</a:t>
            </a:r>
            <a:r>
              <a:rPr lang="en-US" sz="2800" dirty="0" smtClean="0">
                <a:ln>
                  <a:solidFill>
                    <a:srgbClr val="002060"/>
                  </a:solidFill>
                </a:ln>
                <a:solidFill>
                  <a:schemeClr val="accent6">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 </a:t>
            </a:r>
            <a:r>
              <a:rPr lang="en-US" sz="2800" dirty="0" err="1" smtClean="0">
                <a:ln>
                  <a:solidFill>
                    <a:srgbClr val="002060"/>
                  </a:solidFill>
                </a:ln>
                <a:solidFill>
                  <a:schemeClr val="accent6">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proqramlar</a:t>
            </a:r>
            <a:r>
              <a:rPr lang="en-US" sz="2800" dirty="0" smtClean="0">
                <a:ln>
                  <a:solidFill>
                    <a:srgbClr val="002060"/>
                  </a:solidFill>
                </a:ln>
                <a:solidFill>
                  <a:schemeClr val="accent6">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 se</a:t>
            </a:r>
            <a:r>
              <a:rPr lang="ru-RU" sz="2800" dirty="0" smtClean="0">
                <a:ln>
                  <a:solidFill>
                    <a:srgbClr val="002060"/>
                  </a:solidFill>
                </a:ln>
                <a:solidFill>
                  <a:schemeClr val="accent6">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ç</a:t>
            </a:r>
            <a:r>
              <a:rPr lang="en-US" sz="2800" dirty="0" smtClean="0">
                <a:ln>
                  <a:solidFill>
                    <a:srgbClr val="002060"/>
                  </a:solidFill>
                </a:ln>
                <a:solidFill>
                  <a:schemeClr val="accent6">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in</a:t>
            </a:r>
            <a:endParaRPr lang="en-US" sz="2800" dirty="0">
              <a:ln>
                <a:solidFill>
                  <a:srgbClr val="002060"/>
                </a:solidFill>
              </a:ln>
              <a:solidFill>
                <a:schemeClr val="accent6">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endParaRPr>
          </a:p>
        </p:txBody>
      </p:sp>
      <p:sp>
        <p:nvSpPr>
          <p:cNvPr id="9" name="Rectangle 8"/>
          <p:cNvSpPr/>
          <p:nvPr/>
        </p:nvSpPr>
        <p:spPr>
          <a:xfrm>
            <a:off x="802544" y="3135224"/>
            <a:ext cx="7135287" cy="537968"/>
          </a:xfrm>
          <a:prstGeom prst="rect">
            <a:avLst/>
          </a:prstGeom>
          <a:solidFill>
            <a:schemeClr val="tx1"/>
          </a:solidFill>
          <a:ln w="76200">
            <a:solidFill>
              <a:schemeClr val="accent1">
                <a:lumMod val="60000"/>
                <a:lumOff val="40000"/>
              </a:schemeClr>
            </a:solidFill>
          </a:ln>
        </p:spPr>
        <p:txBody>
          <a:bodyPr wrap="none">
            <a:spAutoFit/>
          </a:bodyPr>
          <a:lstStyle/>
          <a:p>
            <a:pPr algn="just">
              <a:lnSpc>
                <a:spcPct val="115000"/>
              </a:lnSpc>
              <a:spcAft>
                <a:spcPts val="1000"/>
              </a:spcAft>
            </a:pPr>
            <a:r>
              <a:rPr lang="ru-RU" sz="2800" dirty="0" smtClean="0">
                <a:ln>
                  <a:solidFill>
                    <a:srgbClr val="002060"/>
                  </a:solidFill>
                </a:ln>
                <a:solidFill>
                  <a:schemeClr val="accent4">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3. </a:t>
            </a:r>
            <a:r>
              <a:rPr lang="ru-RU" sz="2800" dirty="0" err="1" smtClean="0">
                <a:ln>
                  <a:solidFill>
                    <a:srgbClr val="002060"/>
                  </a:solidFill>
                </a:ln>
                <a:solidFill>
                  <a:schemeClr val="accent4">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Virusdan</a:t>
            </a:r>
            <a:r>
              <a:rPr lang="ru-RU" sz="2800" dirty="0" smtClean="0">
                <a:ln>
                  <a:solidFill>
                    <a:srgbClr val="002060"/>
                  </a:solidFill>
                </a:ln>
                <a:solidFill>
                  <a:schemeClr val="accent4">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 </a:t>
            </a:r>
            <a:r>
              <a:rPr lang="ru-RU" sz="2800" dirty="0" err="1" smtClean="0">
                <a:ln>
                  <a:solidFill>
                    <a:srgbClr val="002060"/>
                  </a:solidFill>
                </a:ln>
                <a:solidFill>
                  <a:schemeClr val="accent4">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qorunma</a:t>
            </a:r>
            <a:r>
              <a:rPr lang="ru-RU" sz="2800" dirty="0" smtClean="0">
                <a:ln>
                  <a:solidFill>
                    <a:srgbClr val="002060"/>
                  </a:solidFill>
                </a:ln>
                <a:solidFill>
                  <a:schemeClr val="accent4">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 p</a:t>
            </a:r>
            <a:r>
              <a:rPr lang="en-US" sz="2800" dirty="0" err="1" smtClean="0">
                <a:ln>
                  <a:solidFill>
                    <a:srgbClr val="002060"/>
                  </a:solidFill>
                </a:ln>
                <a:solidFill>
                  <a:schemeClr val="accent4">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roqram</a:t>
            </a:r>
            <a:r>
              <a:rPr lang="ru-RU" sz="2800" dirty="0" smtClean="0">
                <a:ln>
                  <a:solidFill>
                    <a:srgbClr val="002060"/>
                  </a:solidFill>
                </a:ln>
                <a:solidFill>
                  <a:schemeClr val="accent4">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ı </a:t>
            </a:r>
            <a:r>
              <a:rPr lang="en-US" sz="2800" dirty="0" err="1" smtClean="0">
                <a:ln>
                  <a:solidFill>
                    <a:srgbClr val="002060"/>
                  </a:solidFill>
                </a:ln>
                <a:solidFill>
                  <a:schemeClr val="accent4">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istifad</a:t>
            </a:r>
            <a:r>
              <a:rPr lang="ru-RU" sz="2800" dirty="0" smtClean="0">
                <a:ln>
                  <a:solidFill>
                    <a:srgbClr val="002060"/>
                  </a:solidFill>
                </a:ln>
                <a:solidFill>
                  <a:schemeClr val="accent4">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ə </a:t>
            </a:r>
            <a:r>
              <a:rPr lang="ru-RU" sz="2800" dirty="0" err="1" smtClean="0">
                <a:ln>
                  <a:solidFill>
                    <a:srgbClr val="002060"/>
                  </a:solidFill>
                </a:ln>
                <a:solidFill>
                  <a:schemeClr val="accent4">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edin</a:t>
            </a:r>
            <a:endParaRPr lang="en-US" sz="2800" dirty="0">
              <a:ln>
                <a:solidFill>
                  <a:srgbClr val="002060"/>
                </a:solidFill>
              </a:ln>
              <a:solidFill>
                <a:schemeClr val="accent4">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endParaRPr>
          </a:p>
        </p:txBody>
      </p:sp>
      <p:sp>
        <p:nvSpPr>
          <p:cNvPr id="10" name="Rectangle 9"/>
          <p:cNvSpPr/>
          <p:nvPr/>
        </p:nvSpPr>
        <p:spPr>
          <a:xfrm>
            <a:off x="5189412" y="4202868"/>
            <a:ext cx="5732660" cy="537968"/>
          </a:xfrm>
          <a:prstGeom prst="rect">
            <a:avLst/>
          </a:prstGeom>
          <a:solidFill>
            <a:schemeClr val="tx1"/>
          </a:solidFill>
          <a:ln w="76200">
            <a:solidFill>
              <a:schemeClr val="accent1">
                <a:lumMod val="60000"/>
                <a:lumOff val="40000"/>
              </a:schemeClr>
            </a:solidFill>
          </a:ln>
        </p:spPr>
        <p:txBody>
          <a:bodyPr wrap="none">
            <a:spAutoFit/>
          </a:bodyPr>
          <a:lstStyle/>
          <a:p>
            <a:pPr algn="just">
              <a:lnSpc>
                <a:spcPct val="115000"/>
              </a:lnSpc>
              <a:spcAft>
                <a:spcPts val="1000"/>
              </a:spcAft>
            </a:pPr>
            <a:r>
              <a:rPr lang="ru-RU" sz="2800" dirty="0" smtClean="0">
                <a:ln>
                  <a:solidFill>
                    <a:srgbClr val="002060"/>
                  </a:solidFill>
                </a:ln>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4. </a:t>
            </a:r>
            <a:r>
              <a:rPr lang="ru-RU" sz="2800" dirty="0" err="1" smtClean="0">
                <a:ln>
                  <a:solidFill>
                    <a:srgbClr val="002060"/>
                  </a:solidFill>
                </a:ln>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Tə</a:t>
            </a:r>
            <a:r>
              <a:rPr lang="en-US" sz="2800" dirty="0" smtClean="0">
                <a:ln>
                  <a:solidFill>
                    <a:srgbClr val="002060"/>
                  </a:solidFill>
                </a:ln>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hl</a:t>
            </a:r>
            <a:r>
              <a:rPr lang="ru-RU" sz="2800" dirty="0" smtClean="0">
                <a:ln>
                  <a:solidFill>
                    <a:srgbClr val="002060"/>
                  </a:solidFill>
                </a:ln>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ü</a:t>
            </a:r>
            <a:r>
              <a:rPr lang="en-US" sz="2800" dirty="0" smtClean="0">
                <a:ln>
                  <a:solidFill>
                    <a:srgbClr val="002060"/>
                  </a:solidFill>
                </a:ln>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k</a:t>
            </a:r>
            <a:r>
              <a:rPr lang="ru-RU" sz="2800" dirty="0" smtClean="0">
                <a:ln>
                  <a:solidFill>
                    <a:srgbClr val="002060"/>
                  </a:solidFill>
                </a:ln>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ə</a:t>
            </a:r>
            <a:r>
              <a:rPr lang="en-US" sz="2800" dirty="0" err="1" smtClean="0">
                <a:ln>
                  <a:solidFill>
                    <a:srgbClr val="002060"/>
                  </a:solidFill>
                </a:ln>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sizlik</a:t>
            </a:r>
            <a:r>
              <a:rPr lang="en-US" sz="2800" dirty="0" smtClean="0">
                <a:ln>
                  <a:solidFill>
                    <a:srgbClr val="002060"/>
                  </a:solidFill>
                </a:ln>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 </a:t>
            </a:r>
            <a:r>
              <a:rPr lang="en-US" sz="2800" dirty="0" err="1" smtClean="0">
                <a:ln>
                  <a:solidFill>
                    <a:srgbClr val="002060"/>
                  </a:solidFill>
                </a:ln>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Divar</a:t>
            </a:r>
            <a:r>
              <a:rPr lang="ru-RU" sz="2800" dirty="0" smtClean="0">
                <a:ln>
                  <a:solidFill>
                    <a:srgbClr val="002060"/>
                  </a:solidFill>
                </a:ln>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ı </a:t>
            </a:r>
            <a:r>
              <a:rPr lang="en-US" sz="2800" dirty="0" err="1" smtClean="0">
                <a:ln>
                  <a:solidFill>
                    <a:srgbClr val="002060"/>
                  </a:solidFill>
                </a:ln>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istifad</a:t>
            </a:r>
            <a:r>
              <a:rPr lang="ru-RU" sz="2800" dirty="0" smtClean="0">
                <a:ln>
                  <a:solidFill>
                    <a:srgbClr val="002060"/>
                  </a:solidFill>
                </a:ln>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ə </a:t>
            </a:r>
            <a:r>
              <a:rPr lang="ru-RU" sz="2800" dirty="0" err="1" smtClean="0">
                <a:ln>
                  <a:solidFill>
                    <a:srgbClr val="002060"/>
                  </a:solidFill>
                </a:ln>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edin</a:t>
            </a:r>
            <a:endParaRPr lang="en-US" sz="2800" dirty="0">
              <a:ln>
                <a:solidFill>
                  <a:srgbClr val="002060"/>
                </a:solidFill>
              </a:ln>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endParaRPr>
          </a:p>
        </p:txBody>
      </p:sp>
      <p:sp>
        <p:nvSpPr>
          <p:cNvPr id="11" name="Rectangle 10"/>
          <p:cNvSpPr/>
          <p:nvPr/>
        </p:nvSpPr>
        <p:spPr>
          <a:xfrm>
            <a:off x="802544" y="5245335"/>
            <a:ext cx="6634106" cy="1083374"/>
          </a:xfrm>
          <a:prstGeom prst="rect">
            <a:avLst/>
          </a:prstGeom>
          <a:solidFill>
            <a:schemeClr val="tx1"/>
          </a:solidFill>
          <a:ln w="76200">
            <a:solidFill>
              <a:schemeClr val="accent1">
                <a:lumMod val="60000"/>
                <a:lumOff val="40000"/>
              </a:schemeClr>
            </a:solidFill>
          </a:ln>
        </p:spPr>
        <p:txBody>
          <a:bodyPr wrap="square">
            <a:spAutoFit/>
          </a:bodyPr>
          <a:lstStyle/>
          <a:p>
            <a:pPr algn="just">
              <a:lnSpc>
                <a:spcPct val="115000"/>
              </a:lnSpc>
              <a:spcAft>
                <a:spcPts val="1000"/>
              </a:spcAft>
            </a:pPr>
            <a:r>
              <a:rPr lang="en-US" sz="2800" dirty="0" smtClean="0">
                <a:ln>
                  <a:solidFill>
                    <a:srgbClr val="002060"/>
                  </a:solidFill>
                </a:ln>
                <a:solidFill>
                  <a:schemeClr val="accent1">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5. </a:t>
            </a:r>
            <a:r>
              <a:rPr lang="en-US" sz="2800" dirty="0" err="1" smtClean="0">
                <a:ln>
                  <a:solidFill>
                    <a:srgbClr val="002060"/>
                  </a:solidFill>
                </a:ln>
                <a:solidFill>
                  <a:schemeClr val="accent1">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Etibar</a:t>
            </a:r>
            <a:r>
              <a:rPr lang="en-US" sz="2800" dirty="0" smtClean="0">
                <a:ln>
                  <a:solidFill>
                    <a:srgbClr val="002060"/>
                  </a:solidFill>
                </a:ln>
                <a:solidFill>
                  <a:schemeClr val="accent1">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 </a:t>
            </a:r>
            <a:r>
              <a:rPr lang="en-US" sz="2800" dirty="0" err="1" smtClean="0">
                <a:ln>
                  <a:solidFill>
                    <a:srgbClr val="002060"/>
                  </a:solidFill>
                </a:ln>
                <a:solidFill>
                  <a:schemeClr val="accent1">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etmədiyiniz</a:t>
            </a:r>
            <a:r>
              <a:rPr lang="en-US" sz="2800" dirty="0" smtClean="0">
                <a:ln>
                  <a:solidFill>
                    <a:srgbClr val="002060"/>
                  </a:solidFill>
                </a:ln>
                <a:solidFill>
                  <a:schemeClr val="accent1">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 internet </a:t>
            </a:r>
            <a:r>
              <a:rPr lang="en-US" sz="2800" dirty="0" err="1" smtClean="0">
                <a:ln>
                  <a:solidFill>
                    <a:srgbClr val="002060"/>
                  </a:solidFill>
                </a:ln>
                <a:solidFill>
                  <a:schemeClr val="accent1">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saytlarına</a:t>
            </a:r>
            <a:r>
              <a:rPr lang="en-US" sz="2800" dirty="0" smtClean="0">
                <a:ln>
                  <a:solidFill>
                    <a:srgbClr val="002060"/>
                  </a:solidFill>
                </a:ln>
                <a:solidFill>
                  <a:schemeClr val="accent1">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 </a:t>
            </a:r>
            <a:r>
              <a:rPr lang="en-US" sz="2800" dirty="0" err="1" smtClean="0">
                <a:ln>
                  <a:solidFill>
                    <a:srgbClr val="002060"/>
                  </a:solidFill>
                </a:ln>
                <a:solidFill>
                  <a:schemeClr val="accent1">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diqqət</a:t>
            </a:r>
            <a:r>
              <a:rPr lang="en-US" sz="2800" dirty="0" smtClean="0">
                <a:ln>
                  <a:solidFill>
                    <a:srgbClr val="002060"/>
                  </a:solidFill>
                </a:ln>
                <a:solidFill>
                  <a:schemeClr val="accent1">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 </a:t>
            </a:r>
            <a:r>
              <a:rPr lang="en-US" sz="2800" dirty="0" err="1" smtClean="0">
                <a:ln>
                  <a:solidFill>
                    <a:srgbClr val="002060"/>
                  </a:solidFill>
                </a:ln>
                <a:solidFill>
                  <a:schemeClr val="accent1">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edin</a:t>
            </a:r>
            <a:endParaRPr lang="en-US" sz="2800" dirty="0">
              <a:ln>
                <a:solidFill>
                  <a:srgbClr val="002060"/>
                </a:solidFill>
              </a:ln>
              <a:solidFill>
                <a:schemeClr val="accent1">
                  <a:lumMod val="5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1361413"/>
      </p:ext>
    </p:extLst>
  </p:cSld>
  <p:clrMapOvr>
    <a:masterClrMapping/>
  </p:clrMapOvr>
  <p:transition spd="slow">
    <p:randomBar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
            <a:ext cx="12192000" cy="6858001"/>
          </a:xfrm>
        </p:spPr>
      </p:pic>
      <p:sp>
        <p:nvSpPr>
          <p:cNvPr id="5" name="TextBox 4"/>
          <p:cNvSpPr txBox="1"/>
          <p:nvPr/>
        </p:nvSpPr>
        <p:spPr>
          <a:xfrm>
            <a:off x="3780431" y="-238532"/>
            <a:ext cx="5691116" cy="1446550"/>
          </a:xfrm>
          <a:prstGeom prst="rect">
            <a:avLst/>
          </a:prstGeom>
          <a:noFill/>
        </p:spPr>
        <p:txBody>
          <a:bodyPr wrap="square" rtlCol="0">
            <a:spAutoFit/>
          </a:bodyPr>
          <a:lstStyle/>
          <a:p>
            <a:r>
              <a:rPr lang="az-Latn-AZ" sz="8800" b="1" dirty="0" smtClean="0">
                <a:solidFill>
                  <a:srgbClr val="C00000"/>
                </a:solidFill>
                <a:effectLst>
                  <a:outerShdw blurRad="38100" dist="38100" dir="2700000" algn="tl">
                    <a:srgbClr val="000000">
                      <a:alpha val="43137"/>
                    </a:srgbClr>
                  </a:outerShdw>
                  <a:reflection blurRad="6350" stA="55000" endA="50" endPos="85000" dist="29997" dir="5400000" sy="-100000" algn="bl" rotWithShape="0"/>
                </a:effectLst>
                <a:latin typeface="Bahnschrift SemiBold SemiConden" panose="020B0502040204020203" pitchFamily="34" charset="0"/>
              </a:rPr>
              <a:t>Viruslar</a:t>
            </a:r>
            <a:endParaRPr lang="en-US" sz="8800" b="1" dirty="0">
              <a:solidFill>
                <a:srgbClr val="C00000"/>
              </a:solidFill>
              <a:effectLst>
                <a:outerShdw blurRad="38100" dist="38100" dir="2700000" algn="tl">
                  <a:srgbClr val="000000">
                    <a:alpha val="43137"/>
                  </a:srgbClr>
                </a:outerShdw>
                <a:reflection blurRad="6350" stA="55000" endA="50" endPos="85000" dist="29997" dir="5400000" sy="-100000" algn="bl" rotWithShape="0"/>
              </a:effectLst>
              <a:latin typeface="Bahnschrift SemiBold SemiConden" panose="020B0502040204020203" pitchFamily="34" charset="0"/>
            </a:endParaRPr>
          </a:p>
        </p:txBody>
      </p:sp>
      <p:graphicFrame>
        <p:nvGraphicFramePr>
          <p:cNvPr id="6" name="Diagram 5"/>
          <p:cNvGraphicFramePr/>
          <p:nvPr>
            <p:extLst>
              <p:ext uri="{D42A27DB-BD31-4B8C-83A1-F6EECF244321}">
                <p14:modId xmlns:p14="http://schemas.microsoft.com/office/powerpoint/2010/main" val="3596014677"/>
              </p:ext>
            </p:extLst>
          </p:nvPr>
        </p:nvGraphicFramePr>
        <p:xfrm>
          <a:off x="-413222" y="1364619"/>
          <a:ext cx="690955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91977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Image result for virus compute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48" y="78159"/>
            <a:ext cx="1222388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Wave 2"/>
          <p:cNvSpPr/>
          <p:nvPr/>
        </p:nvSpPr>
        <p:spPr>
          <a:xfrm>
            <a:off x="-84757" y="78159"/>
            <a:ext cx="7878928" cy="1556640"/>
          </a:xfrm>
          <a:prstGeom prst="wave">
            <a:avLst>
              <a:gd name="adj1" fmla="val 12500"/>
              <a:gd name="adj2" fmla="val 10000"/>
            </a:avLst>
          </a:prstGeom>
          <a:solidFill>
            <a:srgbClr val="C00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181703" y="150384"/>
            <a:ext cx="2242922" cy="1015663"/>
          </a:xfrm>
          <a:prstGeom prst="rect">
            <a:avLst/>
          </a:prstGeom>
          <a:noFill/>
        </p:spPr>
        <p:txBody>
          <a:bodyPr wrap="none" rtlCol="0">
            <a:spAutoFit/>
            <a:scene3d>
              <a:camera prst="orthographicFront"/>
              <a:lightRig rig="threePt" dir="t"/>
            </a:scene3d>
            <a:sp3d extrusionH="57150">
              <a:bevelT h="25400" prst="softRound"/>
            </a:sp3d>
          </a:bodyPr>
          <a:lstStyle/>
          <a:p>
            <a:r>
              <a:rPr lang="en-US" sz="6000" dirty="0" smtClean="0">
                <a:solidFill>
                  <a:schemeClr val="bg1"/>
                </a:solidFill>
                <a:latin typeface="Bahnschrift SemiBold" panose="020B0502040204020203" pitchFamily="34" charset="0"/>
              </a:rPr>
              <a:t>Worm</a:t>
            </a:r>
            <a:endParaRPr lang="en-US" sz="6000" dirty="0">
              <a:solidFill>
                <a:schemeClr val="bg1"/>
              </a:solidFill>
              <a:latin typeface="Bahnschrift SemiBold" panose="020B0502040204020203" pitchFamily="34" charset="0"/>
            </a:endParaRPr>
          </a:p>
        </p:txBody>
      </p:sp>
      <p:sp>
        <p:nvSpPr>
          <p:cNvPr id="6" name="Plaque 5"/>
          <p:cNvSpPr/>
          <p:nvPr/>
        </p:nvSpPr>
        <p:spPr>
          <a:xfrm>
            <a:off x="208206" y="1755896"/>
            <a:ext cx="6544997" cy="5252488"/>
          </a:xfrm>
          <a:prstGeom prst="plaque">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936469" y="2366203"/>
            <a:ext cx="5781612" cy="4031873"/>
          </a:xfrm>
          <a:prstGeom prst="rect">
            <a:avLst/>
          </a:prstGeom>
        </p:spPr>
        <p:txBody>
          <a:bodyPr wrap="square">
            <a:spAutoFit/>
          </a:bodyPr>
          <a:lstStyle/>
          <a:p>
            <a:r>
              <a:rPr lang="az-Latn-AZ" sz="2400" dirty="0">
                <a:latin typeface="Bahnschrift SemiBold" panose="020B0502040204020203" pitchFamily="34" charset="0"/>
                <a:ea typeface="Times New Roman" panose="02020603050405020304" pitchFamily="18" charset="0"/>
              </a:rPr>
              <a:t>Kompüter qurdu, nüsxələrini kompüterdən kompüterə yayan bir zərərli proqram </a:t>
            </a:r>
            <a:r>
              <a:rPr lang="az-Latn-AZ" sz="2400" dirty="0" smtClean="0">
                <a:latin typeface="Bahnschrift SemiBold" panose="020B0502040204020203" pitchFamily="34" charset="0"/>
                <a:ea typeface="Times New Roman" panose="02020603050405020304" pitchFamily="18" charset="0"/>
              </a:rPr>
              <a:t>növüdür</a:t>
            </a:r>
            <a:r>
              <a:rPr lang="en-US" sz="2400" dirty="0" smtClean="0">
                <a:latin typeface="Bahnschrift SemiBold" panose="020B0502040204020203" pitchFamily="34" charset="0"/>
                <a:ea typeface="Times New Roman" panose="02020603050405020304" pitchFamily="18" charset="0"/>
              </a:rPr>
              <a:t>.</a:t>
            </a:r>
          </a:p>
          <a:p>
            <a:r>
              <a:rPr lang="az-Latn-AZ" sz="3600" b="1" dirty="0">
                <a:solidFill>
                  <a:srgbClr val="C00000"/>
                </a:solidFill>
              </a:rPr>
              <a:t>Kompüter qurdları necə işləyir? </a:t>
            </a:r>
            <a:endParaRPr lang="en-US" sz="3600" dirty="0" smtClean="0">
              <a:solidFill>
                <a:srgbClr val="C00000"/>
              </a:solidFill>
              <a:latin typeface="Bahnschrift SemiBold" panose="020B0502040204020203" pitchFamily="34" charset="0"/>
              <a:ea typeface="Times New Roman" panose="02020603050405020304" pitchFamily="18" charset="0"/>
            </a:endParaRPr>
          </a:p>
          <a:p>
            <a:r>
              <a:rPr lang="az-Latn-AZ" sz="2800" dirty="0"/>
              <a:t>Qurdlar proqram zəifliyi ilə ötürülə bilər. Və ya kompüter qurdları spam e-poçtlarına və ya təcili mesajlara (IM) əlavə ola bilər.</a:t>
            </a:r>
            <a:endParaRPr lang="en-US" sz="2800" dirty="0">
              <a:latin typeface="Bahnschrift SemiBold" panose="020B0502040204020203" pitchFamily="34" charset="0"/>
            </a:endParaRPr>
          </a:p>
        </p:txBody>
      </p:sp>
    </p:spTree>
    <p:extLst>
      <p:ext uri="{BB962C8B-B14F-4D97-AF65-F5344CB8AC3E}">
        <p14:creationId xmlns:p14="http://schemas.microsoft.com/office/powerpoint/2010/main" val="16125998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6937831" cy="6858000"/>
          </a:xfrm>
          <a:prstGeom prst="rect">
            <a:avLst/>
          </a:prstGeom>
        </p:spPr>
      </p:pic>
      <p:sp>
        <p:nvSpPr>
          <p:cNvPr id="4" name="Up Arrow Callout 3"/>
          <p:cNvSpPr/>
          <p:nvPr/>
        </p:nvSpPr>
        <p:spPr>
          <a:xfrm flipV="1">
            <a:off x="6484593" y="233218"/>
            <a:ext cx="5459565" cy="2379353"/>
          </a:xfrm>
          <a:prstGeom prst="upArrowCallout">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358739" y="233218"/>
            <a:ext cx="3711272" cy="1323439"/>
          </a:xfrm>
          <a:prstGeom prst="rect">
            <a:avLst/>
          </a:prstGeom>
          <a:noFill/>
        </p:spPr>
        <p:txBody>
          <a:bodyPr wrap="none" rtlCol="0">
            <a:spAutoFit/>
            <a:scene3d>
              <a:camera prst="orthographicFront"/>
              <a:lightRig rig="threePt" dir="t"/>
            </a:scene3d>
            <a:sp3d extrusionH="57150">
              <a:bevelT h="25400" prst="softRound"/>
            </a:sp3d>
          </a:bodyPr>
          <a:lstStyle/>
          <a:p>
            <a:r>
              <a:rPr lang="en-US" sz="8000" dirty="0" err="1" smtClean="0">
                <a:solidFill>
                  <a:schemeClr val="bg1"/>
                </a:solidFill>
                <a:effectLst>
                  <a:outerShdw blurRad="50800" dist="38100" dir="5400000" algn="t" rotWithShape="0">
                    <a:prstClr val="black">
                      <a:alpha val="40000"/>
                    </a:prstClr>
                  </a:outerShdw>
                </a:effectLst>
                <a:latin typeface="Bahnschrift SemiBold" panose="020B0502040204020203" pitchFamily="34" charset="0"/>
              </a:rPr>
              <a:t>Stuxnet</a:t>
            </a:r>
            <a:endParaRPr lang="en-US" sz="8000" dirty="0">
              <a:solidFill>
                <a:schemeClr val="bg1"/>
              </a:solidFill>
              <a:effectLst>
                <a:outerShdw blurRad="50800" dist="38100" dir="5400000" algn="t" rotWithShape="0">
                  <a:prstClr val="black">
                    <a:alpha val="40000"/>
                  </a:prstClr>
                </a:outerShdw>
              </a:effectLst>
              <a:latin typeface="Bahnschrift SemiBold" panose="020B0502040204020203" pitchFamily="34" charset="0"/>
            </a:endParaRPr>
          </a:p>
        </p:txBody>
      </p:sp>
      <p:sp>
        <p:nvSpPr>
          <p:cNvPr id="5" name="Rounded Rectangle 4"/>
          <p:cNvSpPr/>
          <p:nvPr/>
        </p:nvSpPr>
        <p:spPr>
          <a:xfrm>
            <a:off x="6484593" y="2641599"/>
            <a:ext cx="5459565" cy="914400"/>
          </a:xfrm>
          <a:prstGeom prst="round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2400" b="1" dirty="0" smtClean="0">
                <a:latin typeface="Bahnschrift SemiBold" panose="020B0502040204020203" pitchFamily="34" charset="0"/>
              </a:rPr>
              <a:t>Ən </a:t>
            </a:r>
            <a:r>
              <a:rPr lang="az-Latn-AZ" sz="2400" b="1" dirty="0">
                <a:latin typeface="Bahnschrift SemiBold" panose="020B0502040204020203" pitchFamily="34" charset="0"/>
              </a:rPr>
              <a:t>məşhur kompüter </a:t>
            </a:r>
            <a:r>
              <a:rPr lang="az-Latn-AZ" sz="2400" b="1" dirty="0" smtClean="0">
                <a:latin typeface="Bahnschrift SemiBold" panose="020B0502040204020203" pitchFamily="34" charset="0"/>
              </a:rPr>
              <a:t>qurdudur</a:t>
            </a:r>
            <a:r>
              <a:rPr lang="en-US" sz="2400" b="1" dirty="0" smtClean="0">
                <a:latin typeface="Bahnschrift SemiBold" panose="020B0502040204020203" pitchFamily="34" charset="0"/>
              </a:rPr>
              <a:t>.</a:t>
            </a:r>
            <a:endParaRPr lang="en-US" sz="2400" dirty="0">
              <a:latin typeface="Bahnschrift SemiBold" panose="020B0502040204020203" pitchFamily="34" charset="0"/>
            </a:endParaRPr>
          </a:p>
        </p:txBody>
      </p:sp>
      <p:sp>
        <p:nvSpPr>
          <p:cNvPr id="7" name="Rounded Rectangle 6"/>
          <p:cNvSpPr/>
          <p:nvPr/>
        </p:nvSpPr>
        <p:spPr>
          <a:xfrm>
            <a:off x="6484593" y="4722133"/>
            <a:ext cx="5459565" cy="914400"/>
          </a:xfrm>
          <a:prstGeom prst="roundRect">
            <a:avLst/>
          </a:prstGeom>
          <a:solidFill>
            <a:schemeClr val="accent6">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1600" dirty="0">
                <a:latin typeface="Bahnschrift SemiBold" panose="020B0502040204020203" pitchFamily="34" charset="0"/>
              </a:rPr>
              <a:t>Geniş araşdırmalar, qurdun bir nüvə silahı istehsalını təxirə salmaq məqsədi ilə, bir İran elektrik stansiyasına hücum üçün istifadə edildiyi qənaətinə gətirdi</a:t>
            </a:r>
            <a:endParaRPr lang="en-US" sz="1600" dirty="0">
              <a:latin typeface="Bahnschrift SemiBold" panose="020B0502040204020203" pitchFamily="34" charset="0"/>
            </a:endParaRPr>
          </a:p>
        </p:txBody>
      </p:sp>
      <p:sp>
        <p:nvSpPr>
          <p:cNvPr id="8" name="Rounded Rectangle 7"/>
          <p:cNvSpPr/>
          <p:nvPr/>
        </p:nvSpPr>
        <p:spPr>
          <a:xfrm>
            <a:off x="6484593" y="5762400"/>
            <a:ext cx="5459565" cy="914400"/>
          </a:xfrm>
          <a:prstGeom prst="roundRect">
            <a:avLst/>
          </a:prstGeom>
          <a:solidFill>
            <a:schemeClr val="tx2">
              <a:lumMod val="1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dirty="0">
                <a:latin typeface="Bahnschrift SemiBold" panose="020B0502040204020203" pitchFamily="34" charset="0"/>
              </a:rPr>
              <a:t>Hücum nəticədə uğursuz olsa da, bu kompüter qurdu bu gün də təhdid mənzərəsindədir.</a:t>
            </a:r>
            <a:endParaRPr lang="en-US" dirty="0">
              <a:latin typeface="Bahnschrift SemiBold" panose="020B0502040204020203" pitchFamily="34" charset="0"/>
            </a:endParaRPr>
          </a:p>
        </p:txBody>
      </p:sp>
      <p:sp>
        <p:nvSpPr>
          <p:cNvPr id="9" name="Rounded Rectangle 8"/>
          <p:cNvSpPr/>
          <p:nvPr/>
        </p:nvSpPr>
        <p:spPr>
          <a:xfrm>
            <a:off x="6484593" y="3681866"/>
            <a:ext cx="5459565" cy="914400"/>
          </a:xfrm>
          <a:prstGeom prst="roundRect">
            <a:avLst/>
          </a:prstGeom>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dirty="0">
                <a:latin typeface="Bahnschrift SemiBold" panose="020B0502040204020203" pitchFamily="34" charset="0"/>
              </a:rPr>
              <a:t>2010-cu ilin iyul ayında kiber silah kimi istifadə edilən ilk kompüter qurdu</a:t>
            </a:r>
            <a:endParaRPr lang="en-US" dirty="0">
              <a:latin typeface="Bahnschrift SemiBold" panose="020B0502040204020203" pitchFamily="34" charset="0"/>
            </a:endParaRPr>
          </a:p>
        </p:txBody>
      </p:sp>
    </p:spTree>
    <p:extLst>
      <p:ext uri="{BB962C8B-B14F-4D97-AF65-F5344CB8AC3E}">
        <p14:creationId xmlns:p14="http://schemas.microsoft.com/office/powerpoint/2010/main" val="13698514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
        <p:nvSpPr>
          <p:cNvPr id="5" name="Rectangle 4"/>
          <p:cNvSpPr/>
          <p:nvPr/>
        </p:nvSpPr>
        <p:spPr>
          <a:xfrm>
            <a:off x="3725839" y="0"/>
            <a:ext cx="4312691"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838201" y="955343"/>
            <a:ext cx="4798326" cy="1887715"/>
          </a:xfrm>
          <a:prstGeom prst="roundRect">
            <a:avLst/>
          </a:prstGeom>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07757" y="3357349"/>
            <a:ext cx="5718412" cy="2159758"/>
          </a:xfrm>
          <a:prstGeom prst="roundRect">
            <a:avLst/>
          </a:prstGeom>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026662" y="1576034"/>
            <a:ext cx="4421403" cy="646331"/>
          </a:xfrm>
          <a:prstGeom prst="rect">
            <a:avLst/>
          </a:prstGeom>
          <a:noFill/>
        </p:spPr>
        <p:txBody>
          <a:bodyPr wrap="none" rtlCol="0">
            <a:spAutoFit/>
          </a:bodyPr>
          <a:lstStyle/>
          <a:p>
            <a:r>
              <a:rPr lang="az-Latn-AZ" sz="3600" dirty="0">
                <a:ln>
                  <a:solidFill>
                    <a:schemeClr val="bg2"/>
                  </a:solidFill>
                </a:ln>
                <a:effectLst>
                  <a:outerShdw blurRad="50800" dist="38100" dir="5400000" algn="t" rotWithShape="0">
                    <a:prstClr val="black">
                      <a:alpha val="40000"/>
                    </a:prstClr>
                  </a:outerShdw>
                </a:effectLst>
                <a:latin typeface="Bahnschrift SemiBold" panose="020B0502040204020203" pitchFamily="34" charset="0"/>
              </a:rPr>
              <a:t>-Kiber hücum n</a:t>
            </a:r>
            <a:r>
              <a:rPr lang="ru-RU" sz="3600" dirty="0" err="1" smtClean="0">
                <a:ln>
                  <a:solidFill>
                    <a:schemeClr val="bg2"/>
                  </a:solidFill>
                </a:ln>
                <a:effectLst>
                  <a:outerShdw blurRad="50800" dist="38100" dir="5400000" algn="t" rotWithShape="0">
                    <a:prstClr val="black">
                      <a:alpha val="40000"/>
                    </a:prstClr>
                  </a:outerShdw>
                </a:effectLst>
                <a:latin typeface="Bahnschrift SemiBold" panose="020B0502040204020203" pitchFamily="34" charset="0"/>
              </a:rPr>
              <a:t>ədir</a:t>
            </a:r>
            <a:r>
              <a:rPr lang="en-US" sz="3600" dirty="0" smtClean="0">
                <a:ln>
                  <a:solidFill>
                    <a:schemeClr val="bg2"/>
                  </a:solidFill>
                </a:ln>
                <a:effectLst>
                  <a:outerShdw blurRad="50800" dist="38100" dir="5400000" algn="t" rotWithShape="0">
                    <a:prstClr val="black">
                      <a:alpha val="40000"/>
                    </a:prstClr>
                  </a:outerShdw>
                </a:effectLst>
                <a:latin typeface="Bahnschrift SemiBold" panose="020B0502040204020203" pitchFamily="34" charset="0"/>
              </a:rPr>
              <a:t>?</a:t>
            </a:r>
            <a:endParaRPr lang="en-US" sz="3600" dirty="0">
              <a:ln>
                <a:solidFill>
                  <a:schemeClr val="bg2"/>
                </a:solidFill>
              </a:ln>
              <a:effectLst>
                <a:outerShdw blurRad="50800" dist="38100" dir="5400000" algn="t" rotWithShape="0">
                  <a:prstClr val="black">
                    <a:alpha val="40000"/>
                  </a:prstClr>
                </a:outerShdw>
              </a:effectLst>
              <a:latin typeface="Bahnschrift SemiBold" panose="020B0502040204020203" pitchFamily="34" charset="0"/>
            </a:endParaRPr>
          </a:p>
        </p:txBody>
      </p:sp>
      <p:sp>
        <p:nvSpPr>
          <p:cNvPr id="9" name="Rectangle 8"/>
          <p:cNvSpPr/>
          <p:nvPr/>
        </p:nvSpPr>
        <p:spPr>
          <a:xfrm>
            <a:off x="5221092" y="4114062"/>
            <a:ext cx="5634876" cy="646331"/>
          </a:xfrm>
          <a:prstGeom prst="rect">
            <a:avLst/>
          </a:prstGeom>
        </p:spPr>
        <p:txBody>
          <a:bodyPr wrap="none">
            <a:spAutoFit/>
          </a:bodyPr>
          <a:lstStyle/>
          <a:p>
            <a:r>
              <a:rPr lang="ru-RU" sz="3600" dirty="0">
                <a:ln>
                  <a:solidFill>
                    <a:schemeClr val="bg2"/>
                  </a:solidFill>
                </a:ln>
                <a:effectLst>
                  <a:outerShdw blurRad="50800" dist="38100" dir="5400000" algn="t" rotWithShape="0">
                    <a:prstClr val="black">
                      <a:alpha val="40000"/>
                    </a:prstClr>
                  </a:outerShdw>
                </a:effectLst>
                <a:latin typeface="Bahnschrift SemiBold" panose="020B0502040204020203" pitchFamily="34" charset="0"/>
                <a:ea typeface="Times New Roman" panose="02020603050405020304" pitchFamily="18" charset="0"/>
              </a:rPr>
              <a:t>-</a:t>
            </a:r>
            <a:r>
              <a:rPr lang="ru-RU" sz="3600" dirty="0" err="1">
                <a:ln>
                  <a:solidFill>
                    <a:schemeClr val="bg2"/>
                  </a:solidFill>
                </a:ln>
                <a:effectLst>
                  <a:outerShdw blurRad="50800" dist="38100" dir="5400000" algn="t" rotWithShape="0">
                    <a:prstClr val="black">
                      <a:alpha val="40000"/>
                    </a:prstClr>
                  </a:outerShdw>
                </a:effectLst>
                <a:latin typeface="Bahnschrift SemiBold" panose="020B0502040204020203" pitchFamily="34" charset="0"/>
                <a:ea typeface="Times New Roman" panose="02020603050405020304" pitchFamily="18" charset="0"/>
              </a:rPr>
              <a:t>Kiber</a:t>
            </a:r>
            <a:r>
              <a:rPr lang="ru-RU" sz="3600" dirty="0">
                <a:ln>
                  <a:solidFill>
                    <a:schemeClr val="bg2"/>
                  </a:solidFill>
                </a:ln>
                <a:effectLst>
                  <a:outerShdw blurRad="50800" dist="38100" dir="5400000" algn="t" rotWithShape="0">
                    <a:prstClr val="black">
                      <a:alpha val="40000"/>
                    </a:prstClr>
                  </a:outerShdw>
                </a:effectLst>
                <a:latin typeface="Bahnschrift SemiBold" panose="020B0502040204020203" pitchFamily="34" charset="0"/>
                <a:ea typeface="Times New Roman" panose="02020603050405020304" pitchFamily="18" charset="0"/>
              </a:rPr>
              <a:t> </a:t>
            </a:r>
            <a:r>
              <a:rPr lang="ru-RU" sz="3600" dirty="0" err="1">
                <a:ln>
                  <a:solidFill>
                    <a:schemeClr val="bg2"/>
                  </a:solidFill>
                </a:ln>
                <a:effectLst>
                  <a:outerShdw blurRad="50800" dist="38100" dir="5400000" algn="t" rotWithShape="0">
                    <a:prstClr val="black">
                      <a:alpha val="40000"/>
                    </a:prstClr>
                  </a:outerShdw>
                </a:effectLst>
                <a:latin typeface="Bahnschrift SemiBold" panose="020B0502040204020203" pitchFamily="34" charset="0"/>
                <a:ea typeface="Times New Roman" panose="02020603050405020304" pitchFamily="18" charset="0"/>
              </a:rPr>
              <a:t>tə</a:t>
            </a:r>
            <a:r>
              <a:rPr lang="az-Latn-AZ" sz="3600" dirty="0">
                <a:ln>
                  <a:solidFill>
                    <a:schemeClr val="bg2"/>
                  </a:solidFill>
                </a:ln>
                <a:effectLst>
                  <a:outerShdw blurRad="50800" dist="38100" dir="5400000" algn="t" rotWithShape="0">
                    <a:prstClr val="black">
                      <a:alpha val="40000"/>
                    </a:prstClr>
                  </a:outerShdw>
                </a:effectLst>
                <a:latin typeface="Bahnschrift SemiBold" panose="020B0502040204020203" pitchFamily="34" charset="0"/>
                <a:ea typeface="Times New Roman" panose="02020603050405020304" pitchFamily="18" charset="0"/>
              </a:rPr>
              <a:t>hlük</a:t>
            </a:r>
            <a:r>
              <a:rPr lang="ru-RU" sz="3600" dirty="0" err="1">
                <a:ln>
                  <a:solidFill>
                    <a:schemeClr val="bg2"/>
                  </a:solidFill>
                </a:ln>
                <a:effectLst>
                  <a:outerShdw blurRad="50800" dist="38100" dir="5400000" algn="t" rotWithShape="0">
                    <a:prstClr val="black">
                      <a:alpha val="40000"/>
                    </a:prstClr>
                  </a:outerShdw>
                </a:effectLst>
                <a:latin typeface="Bahnschrift SemiBold" panose="020B0502040204020203" pitchFamily="34" charset="0"/>
                <a:ea typeface="Times New Roman" panose="02020603050405020304" pitchFamily="18" charset="0"/>
              </a:rPr>
              <a:t>əsizlik</a:t>
            </a:r>
            <a:r>
              <a:rPr lang="ru-RU" sz="3600" dirty="0">
                <a:ln>
                  <a:solidFill>
                    <a:schemeClr val="bg2"/>
                  </a:solidFill>
                </a:ln>
                <a:effectLst>
                  <a:outerShdw blurRad="50800" dist="38100" dir="5400000" algn="t" rotWithShape="0">
                    <a:prstClr val="black">
                      <a:alpha val="40000"/>
                    </a:prstClr>
                  </a:outerShdw>
                </a:effectLst>
                <a:latin typeface="Bahnschrift SemiBold" panose="020B0502040204020203" pitchFamily="34" charset="0"/>
                <a:ea typeface="Times New Roman" panose="02020603050405020304" pitchFamily="18" charset="0"/>
              </a:rPr>
              <a:t> </a:t>
            </a:r>
            <a:r>
              <a:rPr lang="ru-RU" sz="3600" dirty="0" err="1" smtClean="0">
                <a:ln>
                  <a:solidFill>
                    <a:schemeClr val="bg2"/>
                  </a:solidFill>
                </a:ln>
                <a:effectLst>
                  <a:outerShdw blurRad="50800" dist="38100" dir="5400000" algn="t" rotWithShape="0">
                    <a:prstClr val="black">
                      <a:alpha val="40000"/>
                    </a:prstClr>
                  </a:outerShdw>
                </a:effectLst>
                <a:latin typeface="Bahnschrift SemiBold" panose="020B0502040204020203" pitchFamily="34" charset="0"/>
                <a:ea typeface="Times New Roman" panose="02020603050405020304" pitchFamily="18" charset="0"/>
              </a:rPr>
              <a:t>nədir</a:t>
            </a:r>
            <a:r>
              <a:rPr lang="en-US" sz="3600" dirty="0" smtClean="0">
                <a:ln>
                  <a:solidFill>
                    <a:schemeClr val="bg2"/>
                  </a:solidFill>
                </a:ln>
                <a:effectLst>
                  <a:outerShdw blurRad="50800" dist="38100" dir="5400000" algn="t" rotWithShape="0">
                    <a:prstClr val="black">
                      <a:alpha val="40000"/>
                    </a:prstClr>
                  </a:outerShdw>
                </a:effectLst>
                <a:latin typeface="Bahnschrift SemiBold" panose="020B0502040204020203" pitchFamily="34" charset="0"/>
                <a:ea typeface="Times New Roman" panose="02020603050405020304" pitchFamily="18" charset="0"/>
              </a:rPr>
              <a:t>?</a:t>
            </a:r>
            <a:endParaRPr lang="en-US" sz="3600" dirty="0">
              <a:ln>
                <a:solidFill>
                  <a:schemeClr val="bg2"/>
                </a:solidFill>
              </a:ln>
              <a:effectLst>
                <a:outerShdw blurRad="50800" dist="38100" dir="5400000" algn="t" rotWithShape="0">
                  <a:prstClr val="black">
                    <a:alpha val="40000"/>
                  </a:prstClr>
                </a:outerShdw>
              </a:effectLst>
              <a:latin typeface="Bahnschrift SemiBold" panose="020B0502040204020203" pitchFamily="34" charset="0"/>
            </a:endParaRPr>
          </a:p>
        </p:txBody>
      </p:sp>
    </p:spTree>
    <p:extLst>
      <p:ext uri="{BB962C8B-B14F-4D97-AF65-F5344CB8AC3E}">
        <p14:creationId xmlns:p14="http://schemas.microsoft.com/office/powerpoint/2010/main" val="222972573"/>
      </p:ext>
    </p:extLst>
  </p:cSld>
  <p:clrMapOvr>
    <a:masterClrMapping/>
  </p:clrMapOvr>
  <p:transition spd="slow">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Image result for wallpaper technology&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4883"/>
            <a:ext cx="12191999" cy="69228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686049" y="174279"/>
            <a:ext cx="6466113" cy="1323439"/>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8000" dirty="0" smtClean="0">
                <a:effectLst>
                  <a:outerShdw blurRad="63500" sx="102000" sy="102000" algn="ctr" rotWithShape="0">
                    <a:prstClr val="black">
                      <a:alpha val="40000"/>
                    </a:prstClr>
                  </a:outerShdw>
                </a:effectLst>
                <a:latin typeface="Bahnschrift SemiBold" panose="020B0502040204020203" pitchFamily="34" charset="0"/>
              </a:rPr>
              <a:t>     Trojan</a:t>
            </a:r>
            <a:endParaRPr lang="en-US" sz="8000" dirty="0">
              <a:effectLst>
                <a:outerShdw blurRad="63500" sx="102000" sy="102000" algn="ctr" rotWithShape="0">
                  <a:prstClr val="black">
                    <a:alpha val="40000"/>
                  </a:prstClr>
                </a:outerShdw>
              </a:effectLst>
              <a:latin typeface="Bahnschrift SemiBold" panose="020B0502040204020203" pitchFamily="34" charset="0"/>
            </a:endParaRPr>
          </a:p>
        </p:txBody>
      </p:sp>
      <p:pic>
        <p:nvPicPr>
          <p:cNvPr id="11" name="Picture 10" descr="Description: Image result for computer trojan"/>
          <p:cNvPicPr/>
          <p:nvPr/>
        </p:nvPicPr>
        <p:blipFill>
          <a:blip r:embed="rId3">
            <a:extLst>
              <a:ext uri="{28A0092B-C50C-407E-A947-70E740481C1C}">
                <a14:useLocalDpi xmlns:a14="http://schemas.microsoft.com/office/drawing/2010/main" val="0"/>
              </a:ext>
            </a:extLst>
          </a:blip>
          <a:srcRect/>
          <a:stretch>
            <a:fillRect/>
          </a:stretch>
        </p:blipFill>
        <p:spPr bwMode="auto">
          <a:xfrm>
            <a:off x="2853869" y="1536205"/>
            <a:ext cx="6130474" cy="4719452"/>
          </a:xfrm>
          <a:prstGeom prst="rect">
            <a:avLst/>
          </a:prstGeom>
          <a:noFill/>
          <a:ln>
            <a:noFill/>
          </a:ln>
        </p:spPr>
      </p:pic>
      <p:sp>
        <p:nvSpPr>
          <p:cNvPr id="3" name="Right Arrow Callout 2"/>
          <p:cNvSpPr/>
          <p:nvPr/>
        </p:nvSpPr>
        <p:spPr>
          <a:xfrm>
            <a:off x="101600" y="1536205"/>
            <a:ext cx="4267201" cy="5109028"/>
          </a:xfrm>
          <a:prstGeom prst="rightArrowCallou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348345" y="2197893"/>
            <a:ext cx="2452913" cy="3785652"/>
          </a:xfrm>
          <a:prstGeom prst="rect">
            <a:avLst/>
          </a:prstGeom>
        </p:spPr>
        <p:txBody>
          <a:bodyPr wrap="square">
            <a:spAutoFit/>
          </a:bodyPr>
          <a:lstStyle/>
          <a:p>
            <a:r>
              <a:rPr lang="az-Latn-AZ" sz="2400" b="1" dirty="0">
                <a:solidFill>
                  <a:srgbClr val="002060"/>
                </a:solidFill>
                <a:latin typeface="Bahnschrift SemiBold" panose="020B0502040204020203" pitchFamily="34" charset="0"/>
                <a:ea typeface="Times New Roman" panose="02020603050405020304" pitchFamily="18" charset="0"/>
              </a:rPr>
              <a:t>Troya atı</a:t>
            </a:r>
            <a:r>
              <a:rPr lang="az-Latn-AZ" sz="2400" dirty="0">
                <a:solidFill>
                  <a:srgbClr val="002060"/>
                </a:solidFill>
                <a:latin typeface="Bahnschrift SemiBold" panose="020B0502040204020203" pitchFamily="34" charset="0"/>
                <a:ea typeface="Times New Roman" panose="02020603050405020304" pitchFamily="18" charset="0"/>
              </a:rPr>
              <a:t> — müharibədə qalib gəlmək və Troya şəhərinə daxil olmaq üçün yunanlar tərəfindən istifadə edilmiş böyük taxta at idi.</a:t>
            </a:r>
            <a:endParaRPr lang="en-US" sz="2400" dirty="0">
              <a:solidFill>
                <a:srgbClr val="002060"/>
              </a:solidFill>
              <a:latin typeface="Bahnschrift SemiBold" panose="020B0502040204020203" pitchFamily="34" charset="0"/>
            </a:endParaRPr>
          </a:p>
        </p:txBody>
      </p:sp>
      <p:sp>
        <p:nvSpPr>
          <p:cNvPr id="6" name="Left Arrow Callout 5"/>
          <p:cNvSpPr/>
          <p:nvPr/>
        </p:nvSpPr>
        <p:spPr>
          <a:xfrm>
            <a:off x="7266215" y="1536205"/>
            <a:ext cx="4876799" cy="5109028"/>
          </a:xfrm>
          <a:prstGeom prst="leftArrowCallout">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9147628" y="1828562"/>
            <a:ext cx="3149598" cy="4524315"/>
          </a:xfrm>
          <a:prstGeom prst="rect">
            <a:avLst/>
          </a:prstGeom>
          <a:noFill/>
        </p:spPr>
        <p:txBody>
          <a:bodyPr wrap="square">
            <a:spAutoFit/>
          </a:bodyPr>
          <a:lstStyle/>
          <a:p>
            <a:r>
              <a:rPr lang="az-Latn-AZ" sz="2400" dirty="0">
                <a:solidFill>
                  <a:srgbClr val="002060"/>
                </a:solidFill>
                <a:latin typeface="Bahnschrift SemiBold" panose="020B0502040204020203" pitchFamily="34" charset="0"/>
                <a:ea typeface="Times New Roman" panose="02020603050405020304" pitchFamily="18" charset="0"/>
              </a:rPr>
              <a:t>Lakin haqqında danışacağımız at həqiqi bir at deyil, kompüter sisteminizə daxil olmaq üçün hazırlanmış zərərli bir proqramdır . </a:t>
            </a:r>
            <a:r>
              <a:rPr lang="az-Latn-AZ" sz="2400" b="1" dirty="0">
                <a:solidFill>
                  <a:srgbClr val="002060"/>
                </a:solidFill>
                <a:latin typeface="Bahnschrift SemiBold" panose="020B0502040204020203" pitchFamily="34" charset="0"/>
                <a:ea typeface="Times New Roman" panose="02020603050405020304" pitchFamily="18" charset="0"/>
                <a:cs typeface="Times New Roman" panose="02020603050405020304" pitchFamily="18" charset="0"/>
              </a:rPr>
              <a:t>Trojan At şəxsi</a:t>
            </a:r>
            <a:r>
              <a:rPr lang="az-Latn-AZ" sz="2400" dirty="0">
                <a:solidFill>
                  <a:srgbClr val="002060"/>
                </a:solidFill>
                <a:latin typeface="Bahnschrift SemiBold" panose="020B0502040204020203" pitchFamily="34" charset="0"/>
                <a:ea typeface="Times New Roman" panose="02020603050405020304" pitchFamily="18" charset="0"/>
              </a:rPr>
              <a:t> və </a:t>
            </a:r>
            <a:r>
              <a:rPr lang="az-Latn-AZ" sz="2400" b="1" dirty="0">
                <a:solidFill>
                  <a:srgbClr val="002060"/>
                </a:solidFill>
                <a:latin typeface="Bahnschrift SemiBold" panose="020B0502040204020203" pitchFamily="34" charset="0"/>
                <a:ea typeface="Times New Roman" panose="02020603050405020304" pitchFamily="18" charset="0"/>
                <a:cs typeface="Times New Roman" panose="02020603050405020304" pitchFamily="18" charset="0"/>
              </a:rPr>
              <a:t>maliyyə təhlükəsizliyiniz</a:t>
            </a:r>
            <a:r>
              <a:rPr lang="az-Latn-AZ" sz="2400" dirty="0">
                <a:solidFill>
                  <a:srgbClr val="002060"/>
                </a:solidFill>
                <a:latin typeface="Bahnschrift SemiBold" panose="020B0502040204020203" pitchFamily="34" charset="0"/>
                <a:ea typeface="Times New Roman" panose="02020603050405020304" pitchFamily="18" charset="0"/>
              </a:rPr>
              <a:t> üçün ümumi bir </a:t>
            </a:r>
            <a:r>
              <a:rPr lang="az-Latn-AZ" sz="2400" b="1" dirty="0">
                <a:solidFill>
                  <a:srgbClr val="002060"/>
                </a:solidFill>
                <a:latin typeface="Bahnschrift SemiBold" panose="020B0502040204020203" pitchFamily="34" charset="0"/>
                <a:ea typeface="Times New Roman" panose="02020603050405020304" pitchFamily="18" charset="0"/>
                <a:cs typeface="Times New Roman" panose="02020603050405020304" pitchFamily="18" charset="0"/>
              </a:rPr>
              <a:t>təhdiddir</a:t>
            </a:r>
            <a:r>
              <a:rPr lang="az-Latn-AZ" sz="2400" dirty="0">
                <a:solidFill>
                  <a:srgbClr val="002060"/>
                </a:solidFill>
                <a:latin typeface="Bahnschrift SemiBold" panose="020B0502040204020203" pitchFamily="34" charset="0"/>
                <a:ea typeface="Times New Roman" panose="02020603050405020304" pitchFamily="18" charset="0"/>
              </a:rPr>
              <a:t> .</a:t>
            </a:r>
            <a:endParaRPr lang="en-US" sz="2400" dirty="0">
              <a:solidFill>
                <a:srgbClr val="002060"/>
              </a:solidFill>
              <a:latin typeface="Bahnschrift SemiBold" panose="020B0502040204020203" pitchFamily="34" charset="0"/>
            </a:endParaRPr>
          </a:p>
        </p:txBody>
      </p:sp>
    </p:spTree>
    <p:extLst>
      <p:ext uri="{BB962C8B-B14F-4D97-AF65-F5344CB8AC3E}">
        <p14:creationId xmlns:p14="http://schemas.microsoft.com/office/powerpoint/2010/main" val="27071195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virus compute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Pentagon 3"/>
          <p:cNvSpPr/>
          <p:nvPr/>
        </p:nvSpPr>
        <p:spPr>
          <a:xfrm>
            <a:off x="2269" y="583993"/>
            <a:ext cx="4214588" cy="3081513"/>
          </a:xfrm>
          <a:prstGeom prst="homePlate">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entagon 5"/>
          <p:cNvSpPr/>
          <p:nvPr/>
        </p:nvSpPr>
        <p:spPr>
          <a:xfrm>
            <a:off x="-19955" y="3655221"/>
            <a:ext cx="4259036" cy="3202779"/>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entagon 7"/>
          <p:cNvSpPr/>
          <p:nvPr/>
        </p:nvSpPr>
        <p:spPr>
          <a:xfrm flipH="1">
            <a:off x="8085360" y="3637740"/>
            <a:ext cx="4126595" cy="3202778"/>
          </a:xfrm>
          <a:prstGeom prst="homePlate">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entagon 8"/>
          <p:cNvSpPr/>
          <p:nvPr/>
        </p:nvSpPr>
        <p:spPr>
          <a:xfrm flipH="1">
            <a:off x="8020049" y="309562"/>
            <a:ext cx="4194629" cy="3345659"/>
          </a:xfrm>
          <a:prstGeom prst="homePlate">
            <a:avLst/>
          </a:prstGeom>
          <a:solidFill>
            <a:schemeClr val="accent4">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p:cNvSpPr/>
          <p:nvPr/>
        </p:nvSpPr>
        <p:spPr>
          <a:xfrm>
            <a:off x="3223534" y="-16705"/>
            <a:ext cx="5709554" cy="1999096"/>
          </a:xfrm>
          <a:prstGeom prst="leftRightArrow">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 name="Rectangle 1"/>
          <p:cNvSpPr/>
          <p:nvPr/>
        </p:nvSpPr>
        <p:spPr>
          <a:xfrm>
            <a:off x="3557364" y="628900"/>
            <a:ext cx="5262336" cy="707886"/>
          </a:xfrm>
          <a:prstGeom prst="rect">
            <a:avLst/>
          </a:prstGeom>
        </p:spPr>
        <p:txBody>
          <a:bodyPr wrap="square">
            <a:spAutoFit/>
          </a:bodyPr>
          <a:lstStyle/>
          <a:p>
            <a:r>
              <a:rPr lang="az-Latn-AZ" sz="2000" dirty="0">
                <a:solidFill>
                  <a:srgbClr val="002060"/>
                </a:solidFill>
                <a:latin typeface="Bahnschrift SemiBold" panose="020B0502040204020203" pitchFamily="34" charset="0"/>
                <a:ea typeface="Times New Roman" panose="02020603050405020304" pitchFamily="18" charset="0"/>
              </a:rPr>
              <a:t>Kiçik ölçülü "Trojan Horse" tətbiqetməsində bu növ zərərli proqramlar ola bilər:</a:t>
            </a:r>
            <a:endParaRPr lang="en-US" sz="1600" dirty="0">
              <a:solidFill>
                <a:srgbClr val="002060"/>
              </a:solidFill>
              <a:effectLst/>
              <a:latin typeface="Bahnschrift SemiBold" panose="020B0502040204020203" pitchFamily="34" charset="0"/>
              <a:ea typeface="Times New Roman" panose="02020603050405020304" pitchFamily="18" charset="0"/>
            </a:endParaRPr>
          </a:p>
        </p:txBody>
      </p:sp>
      <p:sp>
        <p:nvSpPr>
          <p:cNvPr id="10" name="Rectangle 9"/>
          <p:cNvSpPr/>
          <p:nvPr/>
        </p:nvSpPr>
        <p:spPr>
          <a:xfrm>
            <a:off x="-341084" y="573708"/>
            <a:ext cx="4024084" cy="2450158"/>
          </a:xfrm>
          <a:prstGeom prst="rect">
            <a:avLst/>
          </a:prstGeom>
        </p:spPr>
        <p:txBody>
          <a:bodyPr wrap="square">
            <a:spAutoFit/>
            <a:scene3d>
              <a:camera prst="orthographicFront"/>
              <a:lightRig rig="threePt" dir="t"/>
            </a:scene3d>
            <a:sp3d extrusionH="57150">
              <a:bevelT w="38100" h="38100" prst="relaxedInset"/>
            </a:sp3d>
          </a:bodyPr>
          <a:lstStyle/>
          <a:p>
            <a:pPr marL="342900" marR="0" lvl="0" indent="-342900">
              <a:lnSpc>
                <a:spcPct val="115000"/>
              </a:lnSpc>
              <a:spcBef>
                <a:spcPts val="0"/>
              </a:spcBef>
              <a:spcAft>
                <a:spcPts val="1000"/>
              </a:spcAft>
              <a:buSzPts val="1000"/>
              <a:buFont typeface="Symbol" panose="05050102010706020507" pitchFamily="18" charset="2"/>
              <a:buChar char=""/>
              <a:tabLst>
                <a:tab pos="457200" algn="l"/>
              </a:tabLst>
            </a:pPr>
            <a:r>
              <a:rPr lang="az-Latn-AZ" sz="2800" b="1" dirty="0">
                <a:solidFill>
                  <a:srgbClr val="C00000"/>
                </a:solidFill>
                <a:latin typeface="Bahnschrift SemiBold" panose="020B0502040204020203" pitchFamily="34" charset="0"/>
                <a:ea typeface="Times New Roman" panose="02020603050405020304" pitchFamily="18" charset="0"/>
                <a:cs typeface="Times New Roman" panose="02020603050405020304" pitchFamily="18" charset="0"/>
              </a:rPr>
              <a:t>Ransomware</a:t>
            </a:r>
            <a:r>
              <a:rPr lang="az-Latn-AZ" sz="2000" dirty="0">
                <a:solidFill>
                  <a:srgbClr val="000000"/>
                </a:solidFill>
                <a:latin typeface="Bahnschrift SemiBold" panose="020B0502040204020203" pitchFamily="34" charset="0"/>
                <a:ea typeface="Times New Roman" panose="02020603050405020304" pitchFamily="18" charset="0"/>
                <a:cs typeface="Times New Roman" panose="02020603050405020304" pitchFamily="18" charset="0"/>
              </a:rPr>
              <a:t> </a:t>
            </a:r>
            <a:endParaRPr lang="en-US" sz="2000" dirty="0" smtClean="0">
              <a:solidFill>
                <a:srgbClr val="000000"/>
              </a:solidFill>
              <a:latin typeface="Bahnschrift SemiBold" panose="020B0502040204020203"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1000"/>
              </a:spcAft>
              <a:buSzPts val="1000"/>
              <a:buFont typeface="Symbol" panose="05050102010706020507" pitchFamily="18" charset="2"/>
              <a:buChar char=""/>
              <a:tabLst>
                <a:tab pos="457200" algn="l"/>
              </a:tabLst>
            </a:pPr>
            <a:r>
              <a:rPr lang="az-Latn-AZ" sz="2000" dirty="0" smtClean="0">
                <a:solidFill>
                  <a:srgbClr val="000000"/>
                </a:solidFill>
                <a:latin typeface="Bahnschrift SemiBold" panose="020B0502040204020203" pitchFamily="34" charset="0"/>
                <a:ea typeface="Times New Roman" panose="02020603050405020304" pitchFamily="18" charset="0"/>
                <a:cs typeface="Times New Roman" panose="02020603050405020304" pitchFamily="18" charset="0"/>
              </a:rPr>
              <a:t>(</a:t>
            </a:r>
            <a:r>
              <a:rPr lang="az-Latn-AZ" sz="2000" dirty="0">
                <a:solidFill>
                  <a:srgbClr val="000000"/>
                </a:solidFill>
                <a:latin typeface="Bahnschrift SemiBold" panose="020B0502040204020203" pitchFamily="34" charset="0"/>
                <a:ea typeface="Times New Roman" panose="02020603050405020304" pitchFamily="18" charset="0"/>
                <a:cs typeface="Times New Roman" panose="02020603050405020304" pitchFamily="18" charset="0"/>
              </a:rPr>
              <a:t>bu zərərli proqramlar ən təhlükəlidir, çünki şifrəni açmaq üçün bir fidyə tələb etmək üçün bütün fayllarınızı şifrələyə bilər );</a:t>
            </a:r>
            <a:endParaRPr lang="en-US" sz="1400" dirty="0">
              <a:solidFill>
                <a:srgbClr val="000000"/>
              </a:solidFill>
              <a:effectLst/>
              <a:latin typeface="Bahnschrift SemiBold" panose="020B0502040204020203" pitchFamily="34" charset="0"/>
              <a:ea typeface="Times New Roman" panose="02020603050405020304" pitchFamily="18" charset="0"/>
              <a:cs typeface="Times New Roman" panose="02020603050405020304" pitchFamily="18" charset="0"/>
            </a:endParaRPr>
          </a:p>
        </p:txBody>
      </p:sp>
      <p:sp>
        <p:nvSpPr>
          <p:cNvPr id="11" name="Rectangle 10"/>
          <p:cNvSpPr/>
          <p:nvPr/>
        </p:nvSpPr>
        <p:spPr>
          <a:xfrm>
            <a:off x="9258751" y="695003"/>
            <a:ext cx="3193143" cy="2431435"/>
          </a:xfrm>
          <a:prstGeom prst="rect">
            <a:avLst/>
          </a:prstGeom>
        </p:spPr>
        <p:txBody>
          <a:bodyPr wrap="square">
            <a:spAutoFit/>
            <a:scene3d>
              <a:camera prst="orthographicFront"/>
              <a:lightRig rig="threePt" dir="t"/>
            </a:scene3d>
            <a:sp3d extrusionH="57150">
              <a:bevelT w="38100" h="38100" prst="relaxedInset"/>
            </a:sp3d>
          </a:bodyPr>
          <a:lstStyle/>
          <a:p>
            <a:r>
              <a:rPr lang="az-Latn-AZ" sz="3200" b="1" dirty="0">
                <a:solidFill>
                  <a:srgbClr val="C00000"/>
                </a:solidFill>
                <a:latin typeface="Bahnschrift SemiBold" panose="020B0502040204020203" pitchFamily="34" charset="0"/>
                <a:ea typeface="Times New Roman" panose="02020603050405020304" pitchFamily="18" charset="0"/>
                <a:cs typeface="Times New Roman" panose="02020603050405020304" pitchFamily="18" charset="0"/>
              </a:rPr>
              <a:t>Qurdlar</a:t>
            </a:r>
            <a:r>
              <a:rPr lang="az-Latn-AZ" sz="3200" dirty="0">
                <a:solidFill>
                  <a:srgbClr val="000000"/>
                </a:solidFill>
                <a:latin typeface="Bahnschrift SemiBold" panose="020B0502040204020203" pitchFamily="34" charset="0"/>
                <a:ea typeface="Times New Roman" panose="02020603050405020304" pitchFamily="18" charset="0"/>
              </a:rPr>
              <a:t> </a:t>
            </a:r>
            <a:endParaRPr lang="en-US" sz="3200" dirty="0" smtClean="0">
              <a:solidFill>
                <a:srgbClr val="000000"/>
              </a:solidFill>
              <a:latin typeface="Bahnschrift SemiBold" panose="020B0502040204020203" pitchFamily="34" charset="0"/>
              <a:ea typeface="Times New Roman" panose="02020603050405020304" pitchFamily="18" charset="0"/>
            </a:endParaRPr>
          </a:p>
          <a:p>
            <a:r>
              <a:rPr lang="az-Latn-AZ" sz="2000" dirty="0" smtClean="0">
                <a:solidFill>
                  <a:srgbClr val="000000"/>
                </a:solidFill>
                <a:latin typeface="Bahnschrift SemiBold" panose="020B0502040204020203" pitchFamily="34" charset="0"/>
                <a:ea typeface="Times New Roman" panose="02020603050405020304" pitchFamily="18" charset="0"/>
              </a:rPr>
              <a:t>(</a:t>
            </a:r>
            <a:r>
              <a:rPr lang="az-Latn-AZ" sz="2000" dirty="0">
                <a:solidFill>
                  <a:srgbClr val="000000"/>
                </a:solidFill>
                <a:latin typeface="Bahnschrift SemiBold" panose="020B0502040204020203" pitchFamily="34" charset="0"/>
                <a:ea typeface="Times New Roman" panose="02020603050405020304" pitchFamily="18" charset="0"/>
              </a:rPr>
              <a:t>yayılma yolları olaraq e-poçt və fayl köçürmələrindən istifadə edərək bütün şəbəkəyə yayılacaq murdar viruslar);</a:t>
            </a:r>
            <a:endParaRPr lang="en-US" sz="2000" dirty="0">
              <a:latin typeface="Bahnschrift SemiBold" panose="020B0502040204020203" pitchFamily="34" charset="0"/>
            </a:endParaRPr>
          </a:p>
        </p:txBody>
      </p:sp>
      <p:sp>
        <p:nvSpPr>
          <p:cNvPr id="13" name="Rectangle 12"/>
          <p:cNvSpPr/>
          <p:nvPr/>
        </p:nvSpPr>
        <p:spPr>
          <a:xfrm>
            <a:off x="-341084" y="3675792"/>
            <a:ext cx="3727449" cy="3161635"/>
          </a:xfrm>
          <a:prstGeom prst="rect">
            <a:avLst/>
          </a:prstGeom>
        </p:spPr>
        <p:txBody>
          <a:bodyPr wrap="square">
            <a:spAutoFit/>
            <a:scene3d>
              <a:camera prst="orthographicFront"/>
              <a:lightRig rig="threePt" dir="t"/>
            </a:scene3d>
            <a:sp3d extrusionH="57150">
              <a:bevelT w="38100" h="38100" prst="relaxedInset"/>
            </a:sp3d>
          </a:bodyPr>
          <a:lstStyle/>
          <a:p>
            <a:pPr marL="342900" marR="0" lvl="0" indent="-342900">
              <a:lnSpc>
                <a:spcPct val="115000"/>
              </a:lnSpc>
              <a:spcBef>
                <a:spcPts val="0"/>
              </a:spcBef>
              <a:spcAft>
                <a:spcPts val="1000"/>
              </a:spcAft>
              <a:buSzPts val="1000"/>
              <a:buFont typeface="Symbol" panose="05050102010706020507" pitchFamily="18" charset="2"/>
              <a:buChar char=""/>
              <a:tabLst>
                <a:tab pos="457200" algn="l"/>
              </a:tabLst>
            </a:pPr>
            <a:r>
              <a:rPr lang="az-Latn-AZ" sz="2400" b="1" dirty="0">
                <a:solidFill>
                  <a:srgbClr val="C00000"/>
                </a:solidFill>
                <a:latin typeface="Bahnschrift SemiBold" panose="020B0502040204020203" pitchFamily="34" charset="0"/>
                <a:ea typeface="Times New Roman" panose="02020603050405020304" pitchFamily="18" charset="0"/>
                <a:cs typeface="Times New Roman" panose="02020603050405020304" pitchFamily="18" charset="0"/>
              </a:rPr>
              <a:t>Botnet</a:t>
            </a:r>
            <a:r>
              <a:rPr lang="az-Latn-AZ" sz="2400" dirty="0">
                <a:solidFill>
                  <a:srgbClr val="C00000"/>
                </a:solidFill>
                <a:latin typeface="Bahnschrift SemiBold" panose="020B0502040204020203" pitchFamily="34" charset="0"/>
                <a:ea typeface="Times New Roman" panose="02020603050405020304" pitchFamily="18" charset="0"/>
                <a:cs typeface="Times New Roman" panose="02020603050405020304" pitchFamily="18" charset="0"/>
              </a:rPr>
              <a:t> </a:t>
            </a:r>
            <a:r>
              <a:rPr lang="az-Latn-AZ" sz="2400" dirty="0" smtClean="0">
                <a:solidFill>
                  <a:srgbClr val="C00000"/>
                </a:solidFill>
                <a:latin typeface="Bahnschrift SemiBold" panose="020B0502040204020203" pitchFamily="34" charset="0"/>
                <a:ea typeface="Times New Roman" panose="02020603050405020304" pitchFamily="18" charset="0"/>
                <a:cs typeface="Times New Roman" panose="02020603050405020304" pitchFamily="18" charset="0"/>
              </a:rPr>
              <a:t>virusları</a:t>
            </a:r>
            <a:endParaRPr lang="en-US" sz="2400" dirty="0" smtClean="0">
              <a:solidFill>
                <a:srgbClr val="C00000"/>
              </a:solidFill>
              <a:latin typeface="Bahnschrift SemiBold" panose="020B0502040204020203"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1000"/>
              </a:spcAft>
              <a:buSzPts val="1000"/>
              <a:buFont typeface="Symbol" panose="05050102010706020507" pitchFamily="18" charset="2"/>
              <a:buChar char=""/>
              <a:tabLst>
                <a:tab pos="457200" algn="l"/>
              </a:tabLst>
            </a:pPr>
            <a:r>
              <a:rPr lang="az-Latn-AZ" dirty="0" smtClean="0">
                <a:solidFill>
                  <a:srgbClr val="000000"/>
                </a:solidFill>
                <a:latin typeface="Bahnschrift SemiBold" panose="020B0502040204020203" pitchFamily="34" charset="0"/>
                <a:ea typeface="Times New Roman" panose="02020603050405020304" pitchFamily="18" charset="0"/>
                <a:cs typeface="Times New Roman" panose="02020603050405020304" pitchFamily="18" charset="0"/>
              </a:rPr>
              <a:t>(bunlar </a:t>
            </a:r>
            <a:r>
              <a:rPr lang="az-Latn-AZ" dirty="0">
                <a:solidFill>
                  <a:srgbClr val="000000"/>
                </a:solidFill>
                <a:latin typeface="Bahnschrift SemiBold" panose="020B0502040204020203" pitchFamily="34" charset="0"/>
                <a:ea typeface="Times New Roman" panose="02020603050405020304" pitchFamily="18" charset="0"/>
                <a:cs typeface="Times New Roman" panose="02020603050405020304" pitchFamily="18" charset="0"/>
              </a:rPr>
              <a:t>sizin və digər kompüterlərinizdə hədəf şirkətlərdə, hökumət qurumlarında, sosial şəbəkələrdə, banklarda, hərbi şəbəkələrdə kiber-cinayətkar fəaliyyət göstərmək üçün quraşdırılmışdır );</a:t>
            </a:r>
            <a:endParaRPr lang="en-US" sz="1200" dirty="0">
              <a:solidFill>
                <a:srgbClr val="000000"/>
              </a:solidFill>
              <a:effectLst/>
              <a:latin typeface="Bahnschrift SemiBold" panose="020B0502040204020203" pitchFamily="34" charset="0"/>
              <a:ea typeface="Times New Roman" panose="02020603050405020304" pitchFamily="18" charset="0"/>
              <a:cs typeface="Times New Roman" panose="02020603050405020304" pitchFamily="18" charset="0"/>
            </a:endParaRPr>
          </a:p>
        </p:txBody>
      </p:sp>
      <p:sp>
        <p:nvSpPr>
          <p:cNvPr id="14" name="Rectangle 13"/>
          <p:cNvSpPr/>
          <p:nvPr/>
        </p:nvSpPr>
        <p:spPr>
          <a:xfrm>
            <a:off x="9505950" y="3655221"/>
            <a:ext cx="2945944" cy="2875146"/>
          </a:xfrm>
          <a:prstGeom prst="rect">
            <a:avLst/>
          </a:prstGeom>
        </p:spPr>
        <p:txBody>
          <a:bodyPr wrap="square">
            <a:spAutoFit/>
            <a:scene3d>
              <a:camera prst="orthographicFront"/>
              <a:lightRig rig="threePt" dir="t"/>
            </a:scene3d>
            <a:sp3d extrusionH="57150">
              <a:bevelT w="38100" h="38100" prst="relaxedInset"/>
            </a:sp3d>
          </a:bodyPr>
          <a:lstStyle/>
          <a:p>
            <a:pPr marR="0" lvl="0">
              <a:lnSpc>
                <a:spcPct val="115000"/>
              </a:lnSpc>
              <a:spcBef>
                <a:spcPts val="0"/>
              </a:spcBef>
              <a:spcAft>
                <a:spcPts val="1000"/>
              </a:spcAft>
              <a:buSzPts val="1000"/>
              <a:tabLst>
                <a:tab pos="457200" algn="l"/>
              </a:tabLst>
            </a:pPr>
            <a:r>
              <a:rPr lang="az-Latn-AZ" sz="2400" b="1" dirty="0" smtClean="0">
                <a:solidFill>
                  <a:srgbClr val="C00000"/>
                </a:solidFill>
                <a:latin typeface="Bahnschrift SemiBold" panose="020B0502040204020203" pitchFamily="34" charset="0"/>
                <a:ea typeface="Times New Roman" panose="02020603050405020304" pitchFamily="18" charset="0"/>
                <a:cs typeface="Times New Roman" panose="02020603050405020304" pitchFamily="18" charset="0"/>
              </a:rPr>
              <a:t>Adware</a:t>
            </a:r>
            <a:endParaRPr lang="en-US" sz="2400" b="1" dirty="0" smtClean="0">
              <a:solidFill>
                <a:srgbClr val="C00000"/>
              </a:solidFill>
              <a:latin typeface="Bahnschrift SemiBold" panose="020B0502040204020203" pitchFamily="34" charset="0"/>
              <a:ea typeface="Times New Roman" panose="02020603050405020304" pitchFamily="18" charset="0"/>
              <a:cs typeface="Times New Roman" panose="02020603050405020304" pitchFamily="18" charset="0"/>
            </a:endParaRPr>
          </a:p>
          <a:p>
            <a:pPr marR="0" lvl="0">
              <a:lnSpc>
                <a:spcPct val="115000"/>
              </a:lnSpc>
              <a:spcBef>
                <a:spcPts val="0"/>
              </a:spcBef>
              <a:spcAft>
                <a:spcPts val="1000"/>
              </a:spcAft>
              <a:buSzPts val="1000"/>
              <a:tabLst>
                <a:tab pos="457200" algn="l"/>
              </a:tabLst>
            </a:pPr>
            <a:r>
              <a:rPr lang="az-Latn-AZ" dirty="0">
                <a:solidFill>
                  <a:srgbClr val="000000"/>
                </a:solidFill>
                <a:latin typeface="Bahnschrift SemiBold" panose="020B0502040204020203" pitchFamily="34" charset="0"/>
                <a:ea typeface="Times New Roman" panose="02020603050405020304" pitchFamily="18" charset="0"/>
                <a:cs typeface="Times New Roman" panose="02020603050405020304" pitchFamily="18" charset="0"/>
              </a:rPr>
              <a:t> (nisbətən zərərsiz, lakin masaüstünüzde popup kimi reklamları göstərən, onları basdığınıza və tıklamalarınızdan pul qazanan çox əsəbi proqramlara);</a:t>
            </a:r>
            <a:endParaRPr lang="en-US" sz="1200" dirty="0">
              <a:solidFill>
                <a:srgbClr val="000000"/>
              </a:solidFill>
              <a:effectLst/>
              <a:latin typeface="Bahnschrift SemiBold" panose="020B050204020402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13265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5" name="Rectangle 4"/>
          <p:cNvSpPr/>
          <p:nvPr/>
        </p:nvSpPr>
        <p:spPr>
          <a:xfrm>
            <a:off x="6803" y="27312"/>
            <a:ext cx="8538506" cy="792589"/>
          </a:xfrm>
          <a:prstGeom prst="rect">
            <a:avLst/>
          </a:prstGeom>
          <a:solidFill>
            <a:srgbClr val="7030A0"/>
          </a:solidFill>
        </p:spPr>
        <p:txBody>
          <a:bodyPr wrap="square">
            <a:spAutoFit/>
            <a:scene3d>
              <a:camera prst="orthographicFront"/>
              <a:lightRig rig="threePt" dir="t"/>
            </a:scene3d>
            <a:sp3d extrusionH="57150">
              <a:bevelT w="38100" h="38100" prst="angle"/>
            </a:sp3d>
          </a:bodyPr>
          <a:lstStyle/>
          <a:p>
            <a:pPr algn="just">
              <a:lnSpc>
                <a:spcPct val="115000"/>
              </a:lnSpc>
              <a:spcAft>
                <a:spcPts val="1000"/>
              </a:spcAft>
            </a:pPr>
            <a:r>
              <a:rPr lang="en-US" sz="4400" dirty="0" smtClean="0">
                <a:solidFill>
                  <a:srgbClr val="FFFF00"/>
                </a:solidFill>
                <a:effectLst/>
                <a:latin typeface="Bahnschrift SemiBold" panose="020B0502040204020203" pitchFamily="34" charset="0"/>
                <a:ea typeface="Times New Roman" panose="02020603050405020304" pitchFamily="18" charset="0"/>
                <a:cs typeface="Times New Roman" panose="02020603050405020304" pitchFamily="18" charset="0"/>
              </a:rPr>
              <a:t>                      </a:t>
            </a:r>
            <a:r>
              <a:rPr lang="ru-RU" sz="4400" dirty="0" err="1" smtClean="0">
                <a:solidFill>
                  <a:srgbClr val="FFFF00"/>
                </a:solidFill>
                <a:effectLst/>
                <a:latin typeface="Bahnschrift SemiBold" panose="020B0502040204020203" pitchFamily="34" charset="0"/>
                <a:ea typeface="Times New Roman" panose="02020603050405020304" pitchFamily="18" charset="0"/>
                <a:cs typeface="Times New Roman" panose="02020603050405020304" pitchFamily="18" charset="0"/>
              </a:rPr>
              <a:t>Kibercinayətkarlar</a:t>
            </a:r>
            <a:endParaRPr lang="en-US" sz="4400" dirty="0">
              <a:solidFill>
                <a:srgbClr val="FFFF00"/>
              </a:solidFill>
              <a:effectLst/>
              <a:latin typeface="Bahnschrift SemiBold" panose="020B0502040204020203" pitchFamily="34" charset="0"/>
              <a:ea typeface="Times New Roman" panose="02020603050405020304" pitchFamily="18" charset="0"/>
              <a:cs typeface="Times New Roman" panose="02020603050405020304" pitchFamily="18" charset="0"/>
            </a:endParaRPr>
          </a:p>
        </p:txBody>
      </p:sp>
      <p:pic>
        <p:nvPicPr>
          <p:cNvPr id="6" name="Picture 5" descr="Description: Imag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2" y="487207"/>
            <a:ext cx="2206171" cy="1480338"/>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7" name="Picture 6"/>
          <p:cNvPicPr>
            <a:picLocks noChangeAspect="1"/>
          </p:cNvPicPr>
          <p:nvPr/>
        </p:nvPicPr>
        <p:blipFill>
          <a:blip r:embed="rId4"/>
          <a:stretch>
            <a:fillRect/>
          </a:stretch>
        </p:blipFill>
        <p:spPr>
          <a:xfrm>
            <a:off x="6802" y="1962176"/>
            <a:ext cx="2206171" cy="155713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8" name="Picture 7"/>
          <p:cNvPicPr>
            <a:picLocks noChangeAspect="1"/>
          </p:cNvPicPr>
          <p:nvPr/>
        </p:nvPicPr>
        <p:blipFill>
          <a:blip r:embed="rId5"/>
          <a:stretch>
            <a:fillRect/>
          </a:stretch>
        </p:blipFill>
        <p:spPr>
          <a:xfrm>
            <a:off x="-1" y="3517381"/>
            <a:ext cx="2206170" cy="164868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3" name="Pentagon 12"/>
          <p:cNvSpPr/>
          <p:nvPr/>
        </p:nvSpPr>
        <p:spPr>
          <a:xfrm flipH="1">
            <a:off x="2206168" y="880280"/>
            <a:ext cx="6325534" cy="1026886"/>
          </a:xfrm>
          <a:prstGeom prst="homePlate">
            <a:avLst/>
          </a:prstGeom>
          <a:solidFill>
            <a:schemeClr val="accent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entagon 14"/>
          <p:cNvSpPr/>
          <p:nvPr/>
        </p:nvSpPr>
        <p:spPr>
          <a:xfrm flipH="1">
            <a:off x="2212973" y="3904786"/>
            <a:ext cx="6325534" cy="1026886"/>
          </a:xfrm>
          <a:prstGeom prst="homePlate">
            <a:avLst/>
          </a:prstGeom>
          <a:solidFill>
            <a:schemeClr val="accent3">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714166" y="3845574"/>
            <a:ext cx="5309538" cy="1077218"/>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spcAft>
                <a:spcPts val="750"/>
              </a:spcAft>
            </a:pPr>
            <a:r>
              <a:rPr lang="en-US" sz="3200" dirty="0" smtClean="0">
                <a:ln>
                  <a:solidFill>
                    <a:schemeClr val="bg1"/>
                  </a:solidFill>
                </a:ln>
                <a:effectLst/>
                <a:latin typeface="Bahnschrift SemiBold" panose="020B0502040204020203" pitchFamily="34" charset="0"/>
                <a:ea typeface="Times New Roman" panose="02020603050405020304" pitchFamily="18" charset="0"/>
              </a:rPr>
              <a:t>Kevin Lee </a:t>
            </a:r>
            <a:r>
              <a:rPr lang="en-US" sz="3200" dirty="0" err="1" smtClean="0">
                <a:ln>
                  <a:solidFill>
                    <a:schemeClr val="bg1"/>
                  </a:solidFill>
                </a:ln>
                <a:effectLst/>
                <a:latin typeface="Bahnschrift SemiBold" panose="020B0502040204020203" pitchFamily="34" charset="0"/>
                <a:ea typeface="Times New Roman" panose="02020603050405020304" pitchFamily="18" charset="0"/>
              </a:rPr>
              <a:t>Poulsen</a:t>
            </a:r>
            <a:r>
              <a:rPr lang="az-Latn-AZ" sz="3200" dirty="0" smtClean="0">
                <a:ln>
                  <a:solidFill>
                    <a:schemeClr val="bg1"/>
                  </a:solidFill>
                </a:ln>
                <a:effectLst/>
                <a:latin typeface="Bahnschrift SemiBold" panose="020B0502040204020203" pitchFamily="34" charset="0"/>
                <a:ea typeface="Times New Roman" panose="02020603050405020304" pitchFamily="18" charset="0"/>
              </a:rPr>
              <a:t> </a:t>
            </a:r>
            <a:r>
              <a:rPr lang="en-US" sz="3200" dirty="0" smtClean="0">
                <a:ln>
                  <a:solidFill>
                    <a:schemeClr val="bg1"/>
                  </a:solidFill>
                </a:ln>
                <a:effectLst/>
                <a:latin typeface="Bahnschrift SemiBold" panose="020B0502040204020203" pitchFamily="34" charset="0"/>
                <a:ea typeface="Times New Roman" panose="02020603050405020304" pitchFamily="18" charset="0"/>
              </a:rPr>
              <a:t>(</a:t>
            </a:r>
            <a:r>
              <a:rPr lang="az-Latn-AZ" sz="3200" dirty="0" smtClean="0">
                <a:ln>
                  <a:solidFill>
                    <a:schemeClr val="bg1"/>
                  </a:solidFill>
                </a:ln>
                <a:effectLst/>
                <a:latin typeface="Bahnschrift SemiBold" panose="020B0502040204020203" pitchFamily="34" charset="0"/>
                <a:ea typeface="Times New Roman" panose="02020603050405020304" pitchFamily="18" charset="0"/>
              </a:rPr>
              <a:t>kod adı</a:t>
            </a:r>
            <a:r>
              <a:rPr lang="en-US" sz="3200" dirty="0" smtClean="0">
                <a:ln>
                  <a:solidFill>
                    <a:schemeClr val="bg1"/>
                  </a:solidFill>
                </a:ln>
                <a:effectLst/>
                <a:latin typeface="Bahnschrift SemiBold" panose="020B0502040204020203" pitchFamily="34" charset="0"/>
                <a:ea typeface="Times New Roman" panose="02020603050405020304" pitchFamily="18" charset="0"/>
              </a:rPr>
              <a:t>-</a:t>
            </a:r>
            <a:r>
              <a:rPr lang="az-Latn-AZ" sz="3200" dirty="0" smtClean="0">
                <a:ln>
                  <a:solidFill>
                    <a:schemeClr val="bg1"/>
                  </a:solidFill>
                </a:ln>
                <a:effectLst/>
                <a:latin typeface="Bahnschrift SemiBold" panose="020B0502040204020203" pitchFamily="34" charset="0"/>
                <a:ea typeface="Times New Roman" panose="02020603050405020304" pitchFamily="18" charset="0"/>
              </a:rPr>
              <a:t>Dark Dante</a:t>
            </a:r>
            <a:r>
              <a:rPr lang="en-US" sz="3200" dirty="0" smtClean="0">
                <a:ln>
                  <a:solidFill>
                    <a:schemeClr val="bg1"/>
                  </a:solidFill>
                </a:ln>
                <a:effectLst/>
                <a:latin typeface="Bahnschrift SemiBold" panose="020B0502040204020203" pitchFamily="34" charset="0"/>
                <a:ea typeface="Times New Roman" panose="02020603050405020304" pitchFamily="18" charset="0"/>
              </a:rPr>
              <a:t>)</a:t>
            </a:r>
            <a:endParaRPr lang="en-US" sz="3200" dirty="0">
              <a:ln>
                <a:solidFill>
                  <a:schemeClr val="bg1"/>
                </a:solidFill>
              </a:ln>
              <a:effectLst/>
              <a:latin typeface="Bahnschrift SemiBold" panose="020B0502040204020203" pitchFamily="34" charset="0"/>
              <a:ea typeface="Times New Roman" panose="02020603050405020304" pitchFamily="18" charset="0"/>
            </a:endParaRPr>
          </a:p>
        </p:txBody>
      </p:sp>
      <p:sp>
        <p:nvSpPr>
          <p:cNvPr id="11" name="Rectangle 10"/>
          <p:cNvSpPr/>
          <p:nvPr/>
        </p:nvSpPr>
        <p:spPr>
          <a:xfrm>
            <a:off x="2727774" y="844820"/>
            <a:ext cx="5309536" cy="95410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az-Latn-AZ" sz="2800" dirty="0" smtClean="0">
                <a:ln>
                  <a:solidFill>
                    <a:schemeClr val="bg1"/>
                  </a:solidFill>
                </a:ln>
                <a:effectLst/>
                <a:latin typeface="Bahnschrift SemiBold" panose="020B0502040204020203" pitchFamily="34" charset="0"/>
                <a:ea typeface="Times New Roman" panose="02020603050405020304" pitchFamily="18" charset="0"/>
              </a:rPr>
              <a:t>Jonathan Joseph Jameskod</a:t>
            </a:r>
            <a:r>
              <a:rPr lang="en-US" sz="2800" dirty="0" smtClean="0">
                <a:ln>
                  <a:solidFill>
                    <a:schemeClr val="bg1"/>
                  </a:solidFill>
                </a:ln>
                <a:effectLst/>
                <a:latin typeface="Bahnschrift SemiBold" panose="020B0502040204020203" pitchFamily="34" charset="0"/>
                <a:ea typeface="Times New Roman" panose="02020603050405020304" pitchFamily="18" charset="0"/>
              </a:rPr>
              <a:t>(</a:t>
            </a:r>
            <a:r>
              <a:rPr lang="az-Latn-AZ" sz="2800" dirty="0" smtClean="0">
                <a:ln>
                  <a:solidFill>
                    <a:schemeClr val="bg1"/>
                  </a:solidFill>
                </a:ln>
                <a:effectLst/>
                <a:latin typeface="Bahnschrift SemiBold" panose="020B0502040204020203" pitchFamily="34" charset="0"/>
                <a:ea typeface="Times New Roman" panose="02020603050405020304" pitchFamily="18" charset="0"/>
              </a:rPr>
              <a:t> </a:t>
            </a:r>
            <a:r>
              <a:rPr lang="en-US" sz="2800" dirty="0" err="1" smtClean="0">
                <a:ln>
                  <a:solidFill>
                    <a:schemeClr val="bg1"/>
                  </a:solidFill>
                </a:ln>
                <a:effectLst/>
                <a:latin typeface="Bahnschrift SemiBold" panose="020B0502040204020203" pitchFamily="34" charset="0"/>
                <a:ea typeface="Times New Roman" panose="02020603050405020304" pitchFamily="18" charset="0"/>
              </a:rPr>
              <a:t>kod</a:t>
            </a:r>
            <a:r>
              <a:rPr lang="en-US" sz="2800" dirty="0" smtClean="0">
                <a:ln>
                  <a:solidFill>
                    <a:schemeClr val="bg1"/>
                  </a:solidFill>
                </a:ln>
                <a:effectLst/>
                <a:latin typeface="Bahnschrift SemiBold" panose="020B0502040204020203" pitchFamily="34" charset="0"/>
                <a:ea typeface="Times New Roman" panose="02020603050405020304" pitchFamily="18" charset="0"/>
              </a:rPr>
              <a:t> </a:t>
            </a:r>
            <a:r>
              <a:rPr lang="az-Latn-AZ" sz="2800" dirty="0" smtClean="0">
                <a:ln>
                  <a:solidFill>
                    <a:schemeClr val="bg1"/>
                  </a:solidFill>
                </a:ln>
                <a:effectLst/>
                <a:latin typeface="Bahnschrift SemiBold" panose="020B0502040204020203" pitchFamily="34" charset="0"/>
                <a:ea typeface="Times New Roman" panose="02020603050405020304" pitchFamily="18" charset="0"/>
              </a:rPr>
              <a:t>adı</a:t>
            </a:r>
            <a:r>
              <a:rPr lang="en-US" sz="2800" dirty="0" smtClean="0">
                <a:ln>
                  <a:solidFill>
                    <a:schemeClr val="bg1"/>
                  </a:solidFill>
                </a:ln>
                <a:effectLst/>
                <a:latin typeface="Bahnschrift SemiBold" panose="020B0502040204020203" pitchFamily="34" charset="0"/>
                <a:ea typeface="Times New Roman" panose="02020603050405020304" pitchFamily="18" charset="0"/>
              </a:rPr>
              <a:t>-</a:t>
            </a:r>
            <a:r>
              <a:rPr lang="az-Latn-AZ" sz="2800" dirty="0" smtClean="0">
                <a:ln>
                  <a:solidFill>
                    <a:schemeClr val="bg1"/>
                  </a:solidFill>
                </a:ln>
                <a:effectLst/>
                <a:latin typeface="Bahnschrift SemiBold" panose="020B0502040204020203" pitchFamily="34" charset="0"/>
                <a:ea typeface="Times New Roman" panose="02020603050405020304" pitchFamily="18" charset="0"/>
              </a:rPr>
              <a:t> C0mrade)</a:t>
            </a:r>
            <a:endParaRPr lang="en-US" sz="2800" dirty="0">
              <a:ln>
                <a:solidFill>
                  <a:schemeClr val="bg1"/>
                </a:solidFill>
              </a:ln>
              <a:latin typeface="Bahnschrift SemiBold" panose="020B0502040204020203" pitchFamily="34" charset="0"/>
            </a:endParaRPr>
          </a:p>
        </p:txBody>
      </p:sp>
      <p:sp>
        <p:nvSpPr>
          <p:cNvPr id="14" name="Pentagon 13"/>
          <p:cNvSpPr/>
          <p:nvPr/>
        </p:nvSpPr>
        <p:spPr>
          <a:xfrm flipH="1">
            <a:off x="2219775" y="2259017"/>
            <a:ext cx="6325534" cy="1026886"/>
          </a:xfrm>
          <a:prstGeom prst="homePlate">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727773" y="2466837"/>
            <a:ext cx="5309537" cy="5232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2800" dirty="0" smtClean="0">
                <a:ln>
                  <a:solidFill>
                    <a:schemeClr val="bg1"/>
                  </a:solidFill>
                </a:ln>
                <a:latin typeface="Bahnschrift SemiBold" panose="020B0502040204020203" pitchFamily="34" charset="0"/>
              </a:rPr>
              <a:t>Kevin </a:t>
            </a:r>
            <a:r>
              <a:rPr lang="en-US" sz="2800" dirty="0" err="1" smtClean="0">
                <a:ln>
                  <a:solidFill>
                    <a:schemeClr val="bg1"/>
                  </a:solidFill>
                </a:ln>
                <a:latin typeface="Bahnschrift SemiBold" panose="020B0502040204020203" pitchFamily="34" charset="0"/>
              </a:rPr>
              <a:t>Mitnick</a:t>
            </a:r>
            <a:r>
              <a:rPr lang="en-US" sz="2800" dirty="0" smtClean="0">
                <a:ln>
                  <a:solidFill>
                    <a:schemeClr val="bg1"/>
                  </a:solidFill>
                </a:ln>
                <a:latin typeface="Bahnschrift SemiBold" panose="020B0502040204020203" pitchFamily="34" charset="0"/>
              </a:rPr>
              <a:t>(</a:t>
            </a:r>
            <a:r>
              <a:rPr lang="az-Latn-AZ" sz="2800" dirty="0" smtClean="0">
                <a:ln>
                  <a:solidFill>
                    <a:schemeClr val="bg1"/>
                  </a:solidFill>
                </a:ln>
                <a:latin typeface="Bahnschrift SemiBold" panose="020B0502040204020203" pitchFamily="34" charset="0"/>
              </a:rPr>
              <a:t>kod adı</a:t>
            </a:r>
            <a:r>
              <a:rPr lang="en-US" sz="2800" dirty="0" smtClean="0">
                <a:ln>
                  <a:solidFill>
                    <a:schemeClr val="bg1"/>
                  </a:solidFill>
                </a:ln>
                <a:latin typeface="Bahnschrift SemiBold" panose="020B0502040204020203" pitchFamily="34" charset="0"/>
              </a:rPr>
              <a:t>-</a:t>
            </a:r>
            <a:r>
              <a:rPr lang="en-US" sz="2800" dirty="0" err="1" smtClean="0">
                <a:ln>
                  <a:solidFill>
                    <a:schemeClr val="bg1"/>
                  </a:solidFill>
                </a:ln>
                <a:latin typeface="Bahnschrift SemiBold" panose="020B0502040204020203" pitchFamily="34" charset="0"/>
              </a:rPr>
              <a:t>Kondor</a:t>
            </a:r>
            <a:r>
              <a:rPr lang="en-US" sz="2800" dirty="0" smtClean="0">
                <a:ln>
                  <a:solidFill>
                    <a:schemeClr val="bg1"/>
                  </a:solidFill>
                </a:ln>
                <a:latin typeface="Bahnschrift SemiBold" panose="020B0502040204020203" pitchFamily="34" charset="0"/>
              </a:rPr>
              <a:t>)</a:t>
            </a:r>
            <a:endParaRPr lang="en-US" sz="2800" dirty="0">
              <a:ln>
                <a:solidFill>
                  <a:schemeClr val="bg1"/>
                </a:solidFill>
              </a:ln>
              <a:latin typeface="Bahnschrift SemiBold" panose="020B0502040204020203" pitchFamily="34" charset="0"/>
            </a:endParaRPr>
          </a:p>
        </p:txBody>
      </p:sp>
      <p:pic>
        <p:nvPicPr>
          <p:cNvPr id="12" name="Picture 11" descr="Description: Description: https://kayzen.az/uploads/images/00/85/62/2018/04/21/4a4dfe.jpg"/>
          <p:cNvPicPr/>
          <p:nvPr/>
        </p:nvPicPr>
        <p:blipFill>
          <a:blip r:embed="rId6">
            <a:extLst>
              <a:ext uri="{28A0092B-C50C-407E-A947-70E740481C1C}">
                <a14:useLocalDpi xmlns:a14="http://schemas.microsoft.com/office/drawing/2010/main" val="0"/>
              </a:ext>
            </a:extLst>
          </a:blip>
          <a:srcRect/>
          <a:stretch>
            <a:fillRect/>
          </a:stretch>
        </p:blipFill>
        <p:spPr bwMode="auto">
          <a:xfrm>
            <a:off x="-1" y="5166064"/>
            <a:ext cx="2206169" cy="169193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6" name="Pentagon 15"/>
          <p:cNvSpPr/>
          <p:nvPr/>
        </p:nvSpPr>
        <p:spPr>
          <a:xfrm flipH="1">
            <a:off x="2206168" y="5424547"/>
            <a:ext cx="6325534" cy="1026886"/>
          </a:xfrm>
          <a:prstGeom prst="homePlate">
            <a:avLst/>
          </a:prstGeom>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694688" y="5607789"/>
            <a:ext cx="3435295" cy="646331"/>
          </a:xfrm>
          <a:prstGeom prst="rect">
            <a:avLst/>
          </a:prstGeom>
          <a:noFill/>
        </p:spPr>
        <p:txBody>
          <a:bodyPr wrap="square">
            <a:spAutoFit/>
          </a:bodyPr>
          <a:lstStyle/>
          <a:p>
            <a:r>
              <a:rPr lang="en-US" sz="3600" dirty="0">
                <a:ln>
                  <a:solidFill>
                    <a:schemeClr val="bg1"/>
                  </a:solidFill>
                </a:ln>
                <a:latin typeface="Bahnschrift SemiBold" panose="020B0502040204020203" pitchFamily="34" charset="0"/>
                <a:ea typeface="Times New Roman" panose="02020603050405020304" pitchFamily="18" charset="0"/>
              </a:rPr>
              <a:t>Adrian </a:t>
            </a:r>
            <a:r>
              <a:rPr lang="en-US" sz="3600" dirty="0" err="1">
                <a:ln>
                  <a:solidFill>
                    <a:schemeClr val="bg1"/>
                  </a:solidFill>
                </a:ln>
                <a:latin typeface="Bahnschrift SemiBold" panose="020B0502040204020203" pitchFamily="34" charset="0"/>
                <a:ea typeface="Times New Roman" panose="02020603050405020304" pitchFamily="18" charset="0"/>
              </a:rPr>
              <a:t>Lamo</a:t>
            </a:r>
            <a:endParaRPr lang="en-US" sz="3600" dirty="0">
              <a:ln>
                <a:solidFill>
                  <a:schemeClr val="bg1"/>
                </a:solidFill>
              </a:ln>
              <a:latin typeface="Bahnschrift SemiBold" panose="020B0502040204020203" pitchFamily="34" charset="0"/>
            </a:endParaRPr>
          </a:p>
        </p:txBody>
      </p:sp>
    </p:spTree>
    <p:extLst>
      <p:ext uri="{BB962C8B-B14F-4D97-AF65-F5344CB8AC3E}">
        <p14:creationId xmlns:p14="http://schemas.microsoft.com/office/powerpoint/2010/main" val="398653070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
        <p:nvSpPr>
          <p:cNvPr id="5" name="Rectangle 4"/>
          <p:cNvSpPr/>
          <p:nvPr/>
        </p:nvSpPr>
        <p:spPr>
          <a:xfrm>
            <a:off x="27896" y="1806965"/>
            <a:ext cx="12191999" cy="2168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682599" y="2125575"/>
            <a:ext cx="9191940" cy="584775"/>
          </a:xfrm>
          <a:prstGeom prst="rect">
            <a:avLst/>
          </a:prstGeom>
          <a:ln>
            <a:solidFill>
              <a:srgbClr val="002060"/>
            </a:solidFill>
          </a:ln>
        </p:spPr>
        <p:txBody>
          <a:bodyPr wrap="none">
            <a:spAutoFit/>
          </a:bodyPr>
          <a:lstStyle/>
          <a:p>
            <a:r>
              <a:rPr lang="en-US" sz="3200" b="1" kern="1800" dirty="0" err="1" smtClean="0">
                <a:solidFill>
                  <a:srgbClr val="002060"/>
                </a:solidFill>
                <a:effectLst>
                  <a:reflection blurRad="6350" stA="60000" endA="900" endPos="60000" dist="60007" dir="5400000" sy="-100000" algn="bl" rotWithShape="0"/>
                </a:effectLst>
                <a:latin typeface="Bahnschrift SemiBold" panose="020B0502040204020203" pitchFamily="34" charset="0"/>
                <a:ea typeface="Times New Roman" panose="02020603050405020304" pitchFamily="18" charset="0"/>
              </a:rPr>
              <a:t>Dünyaca</a:t>
            </a:r>
            <a:r>
              <a:rPr lang="en-US" sz="3200" b="1" kern="1800" dirty="0" smtClean="0">
                <a:solidFill>
                  <a:srgbClr val="002060"/>
                </a:solidFill>
                <a:effectLst>
                  <a:reflection blurRad="6350" stA="60000" endA="900" endPos="60000" dist="60007" dir="5400000" sy="-100000" algn="bl" rotWithShape="0"/>
                </a:effectLst>
                <a:latin typeface="Bahnschrift SemiBold" panose="020B0502040204020203" pitchFamily="34" charset="0"/>
                <a:ea typeface="Times New Roman" panose="02020603050405020304" pitchFamily="18" charset="0"/>
              </a:rPr>
              <a:t> </a:t>
            </a:r>
            <a:r>
              <a:rPr lang="en-US" sz="3200" b="1" kern="1800" dirty="0" err="1" smtClean="0">
                <a:solidFill>
                  <a:srgbClr val="002060"/>
                </a:solidFill>
                <a:effectLst>
                  <a:reflection blurRad="6350" stA="60000" endA="900" endPos="60000" dist="60007" dir="5400000" sy="-100000" algn="bl" rotWithShape="0"/>
                </a:effectLst>
                <a:latin typeface="Bahnschrift SemiBold" panose="020B0502040204020203" pitchFamily="34" charset="0"/>
                <a:ea typeface="Times New Roman" panose="02020603050405020304" pitchFamily="18" charset="0"/>
              </a:rPr>
              <a:t>məşhur</a:t>
            </a:r>
            <a:r>
              <a:rPr lang="en-US" sz="3200" b="1" kern="1800" dirty="0" smtClean="0">
                <a:solidFill>
                  <a:srgbClr val="002060"/>
                </a:solidFill>
                <a:effectLst>
                  <a:reflection blurRad="6350" stA="60000" endA="900" endPos="60000" dist="60007" dir="5400000" sy="-100000" algn="bl" rotWithShape="0"/>
                </a:effectLst>
                <a:latin typeface="Bahnschrift SemiBold" panose="020B0502040204020203" pitchFamily="34" charset="0"/>
                <a:ea typeface="Times New Roman" panose="02020603050405020304" pitchFamily="18" charset="0"/>
              </a:rPr>
              <a:t> </a:t>
            </a:r>
            <a:r>
              <a:rPr lang="en-US" sz="3200" b="1" kern="1800" dirty="0" err="1" smtClean="0">
                <a:solidFill>
                  <a:srgbClr val="002060"/>
                </a:solidFill>
                <a:effectLst>
                  <a:reflection blurRad="6350" stA="60000" endA="900" endPos="60000" dist="60007" dir="5400000" sy="-100000" algn="bl" rotWithShape="0"/>
                </a:effectLst>
                <a:latin typeface="Bahnschrift SemiBold" panose="020B0502040204020203" pitchFamily="34" charset="0"/>
                <a:ea typeface="Times New Roman" panose="02020603050405020304" pitchFamily="18" charset="0"/>
              </a:rPr>
              <a:t>olan</a:t>
            </a:r>
            <a:r>
              <a:rPr lang="en-US" sz="3200" b="1" kern="1800" dirty="0" smtClean="0">
                <a:solidFill>
                  <a:srgbClr val="002060"/>
                </a:solidFill>
                <a:effectLst>
                  <a:reflection blurRad="6350" stA="60000" endA="900" endPos="60000" dist="60007" dir="5400000" sy="-100000" algn="bl" rotWithShape="0"/>
                </a:effectLst>
                <a:latin typeface="Bahnschrift SemiBold" panose="020B0502040204020203" pitchFamily="34" charset="0"/>
                <a:ea typeface="Times New Roman" panose="02020603050405020304" pitchFamily="18" charset="0"/>
              </a:rPr>
              <a:t> "Anonymous" </a:t>
            </a:r>
            <a:r>
              <a:rPr lang="en-US" sz="3200" b="1" kern="1800" dirty="0" err="1" smtClean="0">
                <a:solidFill>
                  <a:srgbClr val="002060"/>
                </a:solidFill>
                <a:effectLst>
                  <a:reflection blurRad="6350" stA="60000" endA="900" endPos="60000" dist="60007" dir="5400000" sy="-100000" algn="bl" rotWithShape="0"/>
                </a:effectLst>
                <a:latin typeface="Bahnschrift SemiBold" panose="020B0502040204020203" pitchFamily="34" charset="0"/>
                <a:ea typeface="Times New Roman" panose="02020603050405020304" pitchFamily="18" charset="0"/>
              </a:rPr>
              <a:t>xaker</a:t>
            </a:r>
            <a:r>
              <a:rPr lang="en-US" sz="3200" b="1" kern="1800" dirty="0" smtClean="0">
                <a:solidFill>
                  <a:srgbClr val="002060"/>
                </a:solidFill>
                <a:effectLst>
                  <a:reflection blurRad="6350" stA="60000" endA="900" endPos="60000" dist="60007" dir="5400000" sy="-100000" algn="bl" rotWithShape="0"/>
                </a:effectLst>
                <a:latin typeface="Bahnschrift SemiBold" panose="020B0502040204020203" pitchFamily="34" charset="0"/>
                <a:ea typeface="Times New Roman" panose="02020603050405020304" pitchFamily="18" charset="0"/>
              </a:rPr>
              <a:t> </a:t>
            </a:r>
            <a:r>
              <a:rPr lang="en-US" sz="3200" b="1" kern="1800" dirty="0" err="1" smtClean="0">
                <a:solidFill>
                  <a:srgbClr val="002060"/>
                </a:solidFill>
                <a:effectLst>
                  <a:reflection blurRad="6350" stA="60000" endA="900" endPos="60000" dist="60007" dir="5400000" sy="-100000" algn="bl" rotWithShape="0"/>
                </a:effectLst>
                <a:latin typeface="Bahnschrift SemiBold" panose="020B0502040204020203" pitchFamily="34" charset="0"/>
                <a:ea typeface="Times New Roman" panose="02020603050405020304" pitchFamily="18" charset="0"/>
              </a:rPr>
              <a:t>qrupu</a:t>
            </a:r>
            <a:endParaRPr lang="en-US" sz="3200" dirty="0">
              <a:solidFill>
                <a:srgbClr val="002060"/>
              </a:solidFill>
              <a:effectLst>
                <a:reflection blurRad="6350" stA="60000" endA="900" endPos="60000" dist="60007" dir="5400000" sy="-100000" algn="bl" rotWithShape="0"/>
              </a:effectLst>
              <a:latin typeface="Bahnschrift SemiBold" panose="020B0502040204020203" pitchFamily="34" charset="0"/>
            </a:endParaRPr>
          </a:p>
        </p:txBody>
      </p:sp>
      <p:sp>
        <p:nvSpPr>
          <p:cNvPr id="7" name="Rectangle 6"/>
          <p:cNvSpPr/>
          <p:nvPr/>
        </p:nvSpPr>
        <p:spPr>
          <a:xfrm>
            <a:off x="1682599" y="2843818"/>
            <a:ext cx="8498005" cy="1015663"/>
          </a:xfrm>
          <a:prstGeom prst="rect">
            <a:avLst/>
          </a:prstGeom>
          <a:noFill/>
        </p:spPr>
        <p:txBody>
          <a:bodyPr wrap="square">
            <a:spAutoFit/>
          </a:bodyPr>
          <a:lstStyle/>
          <a:p>
            <a:r>
              <a:rPr lang="en-US" sz="2000" kern="1800" dirty="0" smtClean="0">
                <a:solidFill>
                  <a:schemeClr val="bg1"/>
                </a:solidFill>
                <a:effectLst/>
                <a:latin typeface="Bahnschrift SemiBold" panose="020B0502040204020203" pitchFamily="34" charset="0"/>
                <a:ea typeface="Times New Roman" panose="02020603050405020304" pitchFamily="18" charset="0"/>
              </a:rPr>
              <a:t>Bu </a:t>
            </a:r>
            <a:r>
              <a:rPr lang="en-US" sz="2000" kern="1800" dirty="0" err="1" smtClean="0">
                <a:solidFill>
                  <a:schemeClr val="bg1"/>
                </a:solidFill>
                <a:effectLst/>
                <a:latin typeface="Bahnschrift SemiBold" panose="020B0502040204020203" pitchFamily="34" charset="0"/>
                <a:ea typeface="Times New Roman" panose="02020603050405020304" pitchFamily="18" charset="0"/>
              </a:rPr>
              <a:t>xaker</a:t>
            </a:r>
            <a:r>
              <a:rPr lang="en-US" sz="2000" kern="1800" dirty="0" smtClean="0">
                <a:solidFill>
                  <a:schemeClr val="bg1"/>
                </a:solidFill>
                <a:effectLst/>
                <a:latin typeface="Bahnschrift SemiBold" panose="020B0502040204020203" pitchFamily="34" charset="0"/>
                <a:ea typeface="Times New Roman" panose="02020603050405020304" pitchFamily="18" charset="0"/>
              </a:rPr>
              <a:t> </a:t>
            </a:r>
            <a:r>
              <a:rPr lang="en-US" sz="2000" kern="1800" dirty="0" err="1" smtClean="0">
                <a:solidFill>
                  <a:schemeClr val="bg1"/>
                </a:solidFill>
                <a:effectLst/>
                <a:latin typeface="Bahnschrift SemiBold" panose="020B0502040204020203" pitchFamily="34" charset="0"/>
                <a:ea typeface="Times New Roman" panose="02020603050405020304" pitchFamily="18" charset="0"/>
              </a:rPr>
              <a:t>qrupu</a:t>
            </a:r>
            <a:r>
              <a:rPr lang="en-US" sz="2000" kern="1800" dirty="0" smtClean="0">
                <a:solidFill>
                  <a:schemeClr val="bg1"/>
                </a:solidFill>
                <a:effectLst/>
                <a:latin typeface="Bahnschrift SemiBold" panose="020B0502040204020203" pitchFamily="34" charset="0"/>
                <a:ea typeface="Times New Roman" panose="02020603050405020304" pitchFamily="18" charset="0"/>
              </a:rPr>
              <a:t> </a:t>
            </a:r>
            <a:r>
              <a:rPr lang="en-US" sz="2000" kern="1800" dirty="0" err="1" smtClean="0">
                <a:solidFill>
                  <a:schemeClr val="bg1"/>
                </a:solidFill>
                <a:effectLst/>
                <a:latin typeface="Bahnschrift SemiBold" panose="020B0502040204020203" pitchFamily="34" charset="0"/>
                <a:ea typeface="Times New Roman" panose="02020603050405020304" pitchFamily="18" charset="0"/>
              </a:rPr>
              <a:t>müxtəlif</a:t>
            </a:r>
            <a:r>
              <a:rPr lang="en-US" sz="2000" kern="1800" dirty="0" smtClean="0">
                <a:solidFill>
                  <a:schemeClr val="bg1"/>
                </a:solidFill>
                <a:effectLst/>
                <a:latin typeface="Bahnschrift SemiBold" panose="020B0502040204020203" pitchFamily="34" charset="0"/>
                <a:ea typeface="Times New Roman" panose="02020603050405020304" pitchFamily="18" charset="0"/>
              </a:rPr>
              <a:t> </a:t>
            </a:r>
            <a:r>
              <a:rPr lang="en-US" sz="2000" kern="1800" dirty="0" err="1" smtClean="0">
                <a:solidFill>
                  <a:schemeClr val="bg1"/>
                </a:solidFill>
                <a:effectLst/>
                <a:latin typeface="Bahnschrift SemiBold" panose="020B0502040204020203" pitchFamily="34" charset="0"/>
                <a:ea typeface="Times New Roman" panose="02020603050405020304" pitchFamily="18" charset="0"/>
              </a:rPr>
              <a:t>siyasi</a:t>
            </a:r>
            <a:r>
              <a:rPr lang="en-US" sz="2000" kern="1800" dirty="0" smtClean="0">
                <a:solidFill>
                  <a:schemeClr val="bg1"/>
                </a:solidFill>
                <a:effectLst/>
                <a:latin typeface="Bahnschrift SemiBold" panose="020B0502040204020203" pitchFamily="34" charset="0"/>
                <a:ea typeface="Times New Roman" panose="02020603050405020304" pitchFamily="18" charset="0"/>
              </a:rPr>
              <a:t> </a:t>
            </a:r>
            <a:r>
              <a:rPr lang="en-US" sz="2000" kern="1800" dirty="0" err="1" smtClean="0">
                <a:solidFill>
                  <a:schemeClr val="bg1"/>
                </a:solidFill>
                <a:effectLst/>
                <a:latin typeface="Bahnschrift SemiBold" panose="020B0502040204020203" pitchFamily="34" charset="0"/>
                <a:ea typeface="Times New Roman" panose="02020603050405020304" pitchFamily="18" charset="0"/>
              </a:rPr>
              <a:t>hadisələrdə</a:t>
            </a:r>
            <a:r>
              <a:rPr lang="en-US" sz="2000" kern="1800" dirty="0" smtClean="0">
                <a:solidFill>
                  <a:schemeClr val="bg1"/>
                </a:solidFill>
                <a:effectLst/>
                <a:latin typeface="Bahnschrift SemiBold" panose="020B0502040204020203" pitchFamily="34" charset="0"/>
                <a:ea typeface="Times New Roman" panose="02020603050405020304" pitchFamily="18" charset="0"/>
              </a:rPr>
              <a:t>, </a:t>
            </a:r>
            <a:r>
              <a:rPr lang="en-US" sz="2000" kern="1800" dirty="0" err="1" smtClean="0">
                <a:solidFill>
                  <a:schemeClr val="bg1"/>
                </a:solidFill>
                <a:effectLst/>
                <a:latin typeface="Bahnschrift SemiBold" panose="020B0502040204020203" pitchFamily="34" charset="0"/>
                <a:ea typeface="Times New Roman" panose="02020603050405020304" pitchFamily="18" charset="0"/>
              </a:rPr>
              <a:t>adətən</a:t>
            </a:r>
            <a:r>
              <a:rPr lang="en-US" sz="2000" kern="1800" dirty="0" smtClean="0">
                <a:solidFill>
                  <a:schemeClr val="bg1"/>
                </a:solidFill>
                <a:effectLst/>
                <a:latin typeface="Bahnschrift SemiBold" panose="020B0502040204020203" pitchFamily="34" charset="0"/>
                <a:ea typeface="Times New Roman" panose="02020603050405020304" pitchFamily="18" charset="0"/>
              </a:rPr>
              <a:t> </a:t>
            </a:r>
            <a:r>
              <a:rPr lang="en-US" sz="2000" kern="1800" dirty="0" err="1" smtClean="0">
                <a:solidFill>
                  <a:schemeClr val="bg1"/>
                </a:solidFill>
                <a:effectLst/>
                <a:latin typeface="Bahnschrift SemiBold" panose="020B0502040204020203" pitchFamily="34" charset="0"/>
                <a:ea typeface="Times New Roman" panose="02020603050405020304" pitchFamily="18" charset="0"/>
              </a:rPr>
              <a:t>dövlət</a:t>
            </a:r>
            <a:r>
              <a:rPr lang="en-US" sz="2000" kern="1800" dirty="0" smtClean="0">
                <a:solidFill>
                  <a:schemeClr val="bg1"/>
                </a:solidFill>
                <a:effectLst/>
                <a:latin typeface="Bahnschrift SemiBold" panose="020B0502040204020203" pitchFamily="34" charset="0"/>
                <a:ea typeface="Times New Roman" panose="02020603050405020304" pitchFamily="18" charset="0"/>
              </a:rPr>
              <a:t> </a:t>
            </a:r>
            <a:r>
              <a:rPr lang="en-US" sz="2000" kern="1800" dirty="0" err="1" smtClean="0">
                <a:solidFill>
                  <a:schemeClr val="bg1"/>
                </a:solidFill>
                <a:effectLst/>
                <a:latin typeface="Bahnschrift SemiBold" panose="020B0502040204020203" pitchFamily="34" charset="0"/>
                <a:ea typeface="Times New Roman" panose="02020603050405020304" pitchFamily="18" charset="0"/>
              </a:rPr>
              <a:t>təşkilatlarına</a:t>
            </a:r>
            <a:r>
              <a:rPr lang="en-US" sz="2000" kern="1800" dirty="0" smtClean="0">
                <a:solidFill>
                  <a:schemeClr val="bg1"/>
                </a:solidFill>
                <a:effectLst/>
                <a:latin typeface="Bahnschrift SemiBold" panose="020B0502040204020203" pitchFamily="34" charset="0"/>
                <a:ea typeface="Times New Roman" panose="02020603050405020304" pitchFamily="18" charset="0"/>
              </a:rPr>
              <a:t> aid web </a:t>
            </a:r>
            <a:r>
              <a:rPr lang="en-US" sz="2000" kern="1800" dirty="0" err="1" smtClean="0">
                <a:solidFill>
                  <a:schemeClr val="bg1"/>
                </a:solidFill>
                <a:effectLst/>
                <a:latin typeface="Bahnschrift SemiBold" panose="020B0502040204020203" pitchFamily="34" charset="0"/>
                <a:ea typeface="Times New Roman" panose="02020603050405020304" pitchFamily="18" charset="0"/>
              </a:rPr>
              <a:t>saytlarına</a:t>
            </a:r>
            <a:r>
              <a:rPr lang="en-US" sz="2000" kern="1800" dirty="0" smtClean="0">
                <a:solidFill>
                  <a:schemeClr val="bg1"/>
                </a:solidFill>
                <a:effectLst/>
                <a:latin typeface="Bahnschrift SemiBold" panose="020B0502040204020203" pitchFamily="34" charset="0"/>
                <a:ea typeface="Times New Roman" panose="02020603050405020304" pitchFamily="18" charset="0"/>
              </a:rPr>
              <a:t> </a:t>
            </a:r>
            <a:r>
              <a:rPr lang="en-US" sz="2000" kern="1800" dirty="0" err="1" smtClean="0">
                <a:solidFill>
                  <a:schemeClr val="bg1"/>
                </a:solidFill>
                <a:effectLst/>
                <a:latin typeface="Bahnschrift SemiBold" panose="020B0502040204020203" pitchFamily="34" charset="0"/>
                <a:ea typeface="Times New Roman" panose="02020603050405020304" pitchFamily="18" charset="0"/>
              </a:rPr>
              <a:t>hücumlar</a:t>
            </a:r>
            <a:r>
              <a:rPr lang="en-US" sz="2000" kern="1800" dirty="0" smtClean="0">
                <a:solidFill>
                  <a:schemeClr val="bg1"/>
                </a:solidFill>
                <a:effectLst/>
                <a:latin typeface="Bahnschrift SemiBold" panose="020B0502040204020203" pitchFamily="34" charset="0"/>
                <a:ea typeface="Times New Roman" panose="02020603050405020304" pitchFamily="18" charset="0"/>
              </a:rPr>
              <a:t> </a:t>
            </a:r>
            <a:r>
              <a:rPr lang="en-US" sz="2000" kern="1800" dirty="0" err="1" smtClean="0">
                <a:solidFill>
                  <a:schemeClr val="bg1"/>
                </a:solidFill>
                <a:effectLst/>
                <a:latin typeface="Bahnschrift SemiBold" panose="020B0502040204020203" pitchFamily="34" charset="0"/>
                <a:ea typeface="Times New Roman" panose="02020603050405020304" pitchFamily="18" charset="0"/>
              </a:rPr>
              <a:t>təşkil</a:t>
            </a:r>
            <a:r>
              <a:rPr lang="en-US" sz="2000" kern="1800" dirty="0" smtClean="0">
                <a:solidFill>
                  <a:schemeClr val="bg1"/>
                </a:solidFill>
                <a:effectLst/>
                <a:latin typeface="Bahnschrift SemiBold" panose="020B0502040204020203" pitchFamily="34" charset="0"/>
                <a:ea typeface="Times New Roman" panose="02020603050405020304" pitchFamily="18" charset="0"/>
              </a:rPr>
              <a:t> </a:t>
            </a:r>
            <a:r>
              <a:rPr lang="en-US" sz="2000" kern="1800" dirty="0" err="1" smtClean="0">
                <a:solidFill>
                  <a:schemeClr val="bg1"/>
                </a:solidFill>
                <a:effectLst/>
                <a:latin typeface="Bahnschrift SemiBold" panose="020B0502040204020203" pitchFamily="34" charset="0"/>
                <a:ea typeface="Times New Roman" panose="02020603050405020304" pitchFamily="18" charset="0"/>
              </a:rPr>
              <a:t>edərək</a:t>
            </a:r>
            <a:r>
              <a:rPr lang="en-US" sz="2000" kern="1800" dirty="0" smtClean="0">
                <a:solidFill>
                  <a:schemeClr val="bg1"/>
                </a:solidFill>
                <a:effectLst/>
                <a:latin typeface="Bahnschrift SemiBold" panose="020B0502040204020203" pitchFamily="34" charset="0"/>
                <a:ea typeface="Times New Roman" panose="02020603050405020304" pitchFamily="18" charset="0"/>
              </a:rPr>
              <a:t> </a:t>
            </a:r>
            <a:r>
              <a:rPr lang="en-US" sz="2000" kern="1800" dirty="0" err="1" smtClean="0">
                <a:solidFill>
                  <a:schemeClr val="bg1"/>
                </a:solidFill>
                <a:effectLst/>
                <a:latin typeface="Bahnschrift SemiBold" panose="020B0502040204020203" pitchFamily="34" charset="0"/>
                <a:ea typeface="Times New Roman" panose="02020603050405020304" pitchFamily="18" charset="0"/>
              </a:rPr>
              <a:t>etirazlarını</a:t>
            </a:r>
            <a:r>
              <a:rPr lang="en-US" sz="2000" kern="1800" dirty="0" smtClean="0">
                <a:solidFill>
                  <a:schemeClr val="bg1"/>
                </a:solidFill>
                <a:effectLst/>
                <a:latin typeface="Bahnschrift SemiBold" panose="020B0502040204020203" pitchFamily="34" charset="0"/>
                <a:ea typeface="Times New Roman" panose="02020603050405020304" pitchFamily="18" charset="0"/>
              </a:rPr>
              <a:t> </a:t>
            </a:r>
            <a:r>
              <a:rPr lang="en-US" sz="2000" kern="1800" dirty="0" err="1" smtClean="0">
                <a:solidFill>
                  <a:schemeClr val="bg1"/>
                </a:solidFill>
                <a:effectLst/>
                <a:latin typeface="Bahnschrift SemiBold" panose="020B0502040204020203" pitchFamily="34" charset="0"/>
                <a:ea typeface="Times New Roman" panose="02020603050405020304" pitchFamily="18" charset="0"/>
              </a:rPr>
              <a:t>bildirən</a:t>
            </a:r>
            <a:r>
              <a:rPr lang="en-US" sz="2000" kern="1800" dirty="0" smtClean="0">
                <a:solidFill>
                  <a:schemeClr val="bg1"/>
                </a:solidFill>
                <a:effectLst/>
                <a:latin typeface="Bahnschrift SemiBold" panose="020B0502040204020203" pitchFamily="34" charset="0"/>
                <a:ea typeface="Times New Roman" panose="02020603050405020304" pitchFamily="18" charset="0"/>
              </a:rPr>
              <a:t> </a:t>
            </a:r>
            <a:r>
              <a:rPr lang="en-US" sz="2000" kern="1800" dirty="0" err="1" smtClean="0">
                <a:solidFill>
                  <a:schemeClr val="bg1"/>
                </a:solidFill>
                <a:effectLst/>
                <a:latin typeface="Bahnschrift SemiBold" panose="020B0502040204020203" pitchFamily="34" charset="0"/>
                <a:ea typeface="Times New Roman" panose="02020603050405020304" pitchFamily="18" charset="0"/>
              </a:rPr>
              <a:t>biri</a:t>
            </a:r>
            <a:r>
              <a:rPr lang="en-US" sz="2000" kern="1800" dirty="0" smtClean="0">
                <a:solidFill>
                  <a:schemeClr val="bg1"/>
                </a:solidFill>
                <a:effectLst/>
                <a:latin typeface="Bahnschrift SemiBold" panose="020B0502040204020203" pitchFamily="34" charset="0"/>
                <a:ea typeface="Times New Roman" panose="02020603050405020304" pitchFamily="18" charset="0"/>
              </a:rPr>
              <a:t> </a:t>
            </a:r>
            <a:r>
              <a:rPr lang="en-US" sz="2000" kern="1800" dirty="0" err="1" smtClean="0">
                <a:solidFill>
                  <a:schemeClr val="bg1"/>
                </a:solidFill>
                <a:effectLst/>
                <a:latin typeface="Bahnschrift SemiBold" panose="020B0502040204020203" pitchFamily="34" charset="0"/>
                <a:ea typeface="Times New Roman" panose="02020603050405020304" pitchFamily="18" charset="0"/>
              </a:rPr>
              <a:t>xaker</a:t>
            </a:r>
            <a:r>
              <a:rPr lang="en-US" sz="2000" kern="1800" dirty="0" smtClean="0">
                <a:solidFill>
                  <a:schemeClr val="bg1"/>
                </a:solidFill>
                <a:effectLst/>
                <a:latin typeface="Bahnschrift SemiBold" panose="020B0502040204020203" pitchFamily="34" charset="0"/>
                <a:ea typeface="Times New Roman" panose="02020603050405020304" pitchFamily="18" charset="0"/>
              </a:rPr>
              <a:t> </a:t>
            </a:r>
            <a:r>
              <a:rPr lang="en-US" sz="2000" kern="1800" dirty="0" err="1" smtClean="0">
                <a:solidFill>
                  <a:schemeClr val="bg1"/>
                </a:solidFill>
                <a:effectLst/>
                <a:latin typeface="Bahnschrift SemiBold" panose="020B0502040204020203" pitchFamily="34" charset="0"/>
                <a:ea typeface="Times New Roman" panose="02020603050405020304" pitchFamily="18" charset="0"/>
              </a:rPr>
              <a:t>qrupudur</a:t>
            </a:r>
            <a:r>
              <a:rPr lang="en-US" sz="2000" kern="1800" dirty="0" smtClean="0">
                <a:solidFill>
                  <a:schemeClr val="bg1"/>
                </a:solidFill>
                <a:effectLst/>
                <a:latin typeface="Bahnschrift SemiBold" panose="020B0502040204020203" pitchFamily="34" charset="0"/>
                <a:ea typeface="Times New Roman" panose="02020603050405020304" pitchFamily="18" charset="0"/>
              </a:rPr>
              <a:t>.</a:t>
            </a:r>
            <a:endParaRPr lang="en-US" sz="2000" dirty="0">
              <a:solidFill>
                <a:schemeClr val="bg1"/>
              </a:solidFill>
              <a:latin typeface="Bahnschrift SemiBold" panose="020B0502040204020203" pitchFamily="34" charset="0"/>
            </a:endParaRPr>
          </a:p>
        </p:txBody>
      </p:sp>
      <p:pic>
        <p:nvPicPr>
          <p:cNvPr id="3" name="Picture 2"/>
          <p:cNvPicPr>
            <a:picLocks noChangeAspect="1"/>
          </p:cNvPicPr>
          <p:nvPr/>
        </p:nvPicPr>
        <p:blipFill>
          <a:blip r:embed="rId3"/>
          <a:stretch>
            <a:fillRect/>
          </a:stretch>
        </p:blipFill>
        <p:spPr>
          <a:xfrm>
            <a:off x="27896" y="3859481"/>
            <a:ext cx="3759469" cy="234966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9427" y="3891218"/>
            <a:ext cx="4180468" cy="228619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422403576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
        <p:nvSpPr>
          <p:cNvPr id="5" name="Rectangle 4"/>
          <p:cNvSpPr/>
          <p:nvPr/>
        </p:nvSpPr>
        <p:spPr>
          <a:xfrm>
            <a:off x="4285971" y="246912"/>
            <a:ext cx="4390946" cy="769441"/>
          </a:xfrm>
          <a:prstGeom prst="rect">
            <a:avLst/>
          </a:prstGeom>
          <a:solidFill>
            <a:schemeClr val="bg1"/>
          </a:solidFill>
        </p:spPr>
        <p:txBody>
          <a:bodyPr wrap="none">
            <a:spAutoFit/>
          </a:bodyPr>
          <a:lstStyle/>
          <a:p>
            <a:r>
              <a:rPr lang="en-US" sz="4400" kern="1800" dirty="0" err="1" smtClean="0">
                <a:effectLst/>
                <a:latin typeface="Bahnschrift SemiBold" panose="020B0502040204020203" pitchFamily="34" charset="0"/>
                <a:ea typeface="Times New Roman" panose="02020603050405020304" pitchFamily="18" charset="0"/>
              </a:rPr>
              <a:t>Bəzi</a:t>
            </a:r>
            <a:r>
              <a:rPr lang="en-US" sz="4400" kern="1800" dirty="0" smtClean="0">
                <a:effectLst/>
                <a:latin typeface="Bahnschrift SemiBold" panose="020B0502040204020203" pitchFamily="34" charset="0"/>
                <a:ea typeface="Times New Roman" panose="02020603050405020304" pitchFamily="18" charset="0"/>
              </a:rPr>
              <a:t> </a:t>
            </a:r>
            <a:r>
              <a:rPr lang="en-US" sz="4400" kern="1800" dirty="0" err="1" smtClean="0">
                <a:effectLst/>
                <a:latin typeface="Bahnschrift SemiBold" panose="020B0502040204020203" pitchFamily="34" charset="0"/>
                <a:ea typeface="Times New Roman" panose="02020603050405020304" pitchFamily="18" charset="0"/>
              </a:rPr>
              <a:t>fəaliyyətləri</a:t>
            </a:r>
            <a:endParaRPr lang="en-US" sz="4400" dirty="0">
              <a:latin typeface="Bahnschrift SemiBold" panose="020B0502040204020203" pitchFamily="34" charset="0"/>
            </a:endParaRPr>
          </a:p>
        </p:txBody>
      </p:sp>
      <p:sp>
        <p:nvSpPr>
          <p:cNvPr id="6" name="Rectangle 5"/>
          <p:cNvSpPr/>
          <p:nvPr/>
        </p:nvSpPr>
        <p:spPr>
          <a:xfrm>
            <a:off x="0" y="2292824"/>
            <a:ext cx="12192000" cy="2565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921768" y="1431524"/>
            <a:ext cx="2728406" cy="143138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7051984" y="1431524"/>
            <a:ext cx="2916070" cy="143138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928038" y="2129745"/>
            <a:ext cx="2480420" cy="1431382"/>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5495" y="2129745"/>
            <a:ext cx="3043452" cy="1431382"/>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p:cNvSpPr/>
          <p:nvPr/>
        </p:nvSpPr>
        <p:spPr>
          <a:xfrm>
            <a:off x="9637501" y="2129745"/>
            <a:ext cx="2554499" cy="1431382"/>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23317" y="4837132"/>
            <a:ext cx="3043452" cy="143138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5072753" y="4774119"/>
            <a:ext cx="3043452" cy="143138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p:cNvSpPr/>
          <p:nvPr/>
        </p:nvSpPr>
        <p:spPr>
          <a:xfrm>
            <a:off x="2764245" y="3776270"/>
            <a:ext cx="3043452" cy="1431382"/>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p:cNvSpPr/>
          <p:nvPr/>
        </p:nvSpPr>
        <p:spPr>
          <a:xfrm>
            <a:off x="9148548" y="4795432"/>
            <a:ext cx="3043452" cy="143138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p:cNvSpPr/>
          <p:nvPr/>
        </p:nvSpPr>
        <p:spPr>
          <a:xfrm>
            <a:off x="7408458" y="3820434"/>
            <a:ext cx="3043452" cy="1431382"/>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82797" y="2513857"/>
            <a:ext cx="2831224" cy="523220"/>
          </a:xfrm>
          <a:prstGeom prst="rect">
            <a:avLst/>
          </a:prstGeom>
          <a:noFill/>
        </p:spPr>
        <p:txBody>
          <a:bodyPr wrap="none">
            <a:spAutoFit/>
          </a:bodyPr>
          <a:lstStyle/>
          <a:p>
            <a:r>
              <a:rPr lang="en-US" sz="2800" kern="1800" dirty="0" smtClean="0">
                <a:solidFill>
                  <a:schemeClr val="bg1"/>
                </a:solidFill>
                <a:effectLst/>
                <a:latin typeface="Bahnschrift SemiBold" panose="020B0502040204020203" pitchFamily="34" charset="0"/>
                <a:ea typeface="Times New Roman" panose="02020603050405020304" pitchFamily="18" charset="0"/>
              </a:rPr>
              <a:t>1)</a:t>
            </a:r>
            <a:r>
              <a:rPr lang="en-US" sz="2800" kern="1800" dirty="0" err="1" smtClean="0">
                <a:solidFill>
                  <a:schemeClr val="bg1"/>
                </a:solidFill>
                <a:effectLst/>
                <a:latin typeface="Bahnschrift SemiBold" panose="020B0502040204020203" pitchFamily="34" charset="0"/>
                <a:ea typeface="Times New Roman" panose="02020603050405020304" pitchFamily="18" charset="0"/>
              </a:rPr>
              <a:t>Habbo</a:t>
            </a:r>
            <a:r>
              <a:rPr lang="en-US" sz="2800" kern="1800" dirty="0" smtClean="0">
                <a:solidFill>
                  <a:schemeClr val="bg1"/>
                </a:solidFill>
                <a:effectLst/>
                <a:latin typeface="Bahnschrift SemiBold" panose="020B0502040204020203" pitchFamily="34" charset="0"/>
                <a:ea typeface="Times New Roman" panose="02020603050405020304" pitchFamily="18" charset="0"/>
              </a:rPr>
              <a:t> </a:t>
            </a:r>
            <a:r>
              <a:rPr lang="en-US" sz="2800" kern="1800" dirty="0" err="1" smtClean="0">
                <a:solidFill>
                  <a:schemeClr val="bg1"/>
                </a:solidFill>
                <a:effectLst/>
                <a:latin typeface="Bahnschrift SemiBold" panose="020B0502040204020203" pitchFamily="34" charset="0"/>
                <a:ea typeface="Times New Roman" panose="02020603050405020304" pitchFamily="18" charset="0"/>
              </a:rPr>
              <a:t>hücumu</a:t>
            </a:r>
            <a:endParaRPr lang="en-US" sz="2800" dirty="0">
              <a:solidFill>
                <a:schemeClr val="bg1"/>
              </a:solidFill>
              <a:latin typeface="Bahnschrift SemiBold" panose="020B0502040204020203" pitchFamily="34" charset="0"/>
            </a:endParaRPr>
          </a:p>
        </p:txBody>
      </p:sp>
      <p:sp>
        <p:nvSpPr>
          <p:cNvPr id="24" name="Rectangle 23"/>
          <p:cNvSpPr/>
          <p:nvPr/>
        </p:nvSpPr>
        <p:spPr>
          <a:xfrm>
            <a:off x="3040164" y="1517829"/>
            <a:ext cx="2610010" cy="400110"/>
          </a:xfrm>
          <a:prstGeom prst="rect">
            <a:avLst/>
          </a:prstGeom>
        </p:spPr>
        <p:txBody>
          <a:bodyPr wrap="none">
            <a:spAutoFit/>
          </a:bodyPr>
          <a:lstStyle/>
          <a:p>
            <a:r>
              <a:rPr lang="en-US" sz="2000" dirty="0" smtClean="0">
                <a:effectLst/>
                <a:latin typeface="Bahnschrift SemiBold" panose="020B0502040204020203" pitchFamily="34" charset="0"/>
                <a:ea typeface="Times New Roman" panose="02020603050405020304" pitchFamily="18" charset="0"/>
              </a:rPr>
              <a:t>2)Hal Turner </a:t>
            </a:r>
            <a:r>
              <a:rPr lang="en-US" sz="2000" dirty="0" err="1" smtClean="0">
                <a:effectLst/>
                <a:latin typeface="Bahnschrift SemiBold" panose="020B0502040204020203" pitchFamily="34" charset="0"/>
                <a:ea typeface="Times New Roman" panose="02020603050405020304" pitchFamily="18" charset="0"/>
              </a:rPr>
              <a:t>hücumu</a:t>
            </a:r>
            <a:endParaRPr lang="en-US" sz="2000" dirty="0">
              <a:latin typeface="Bahnschrift SemiBold" panose="020B0502040204020203" pitchFamily="34" charset="0"/>
            </a:endParaRPr>
          </a:p>
        </p:txBody>
      </p:sp>
      <p:sp>
        <p:nvSpPr>
          <p:cNvPr id="25" name="Rectangle 24"/>
          <p:cNvSpPr/>
          <p:nvPr/>
        </p:nvSpPr>
        <p:spPr>
          <a:xfrm>
            <a:off x="4997589" y="2429372"/>
            <a:ext cx="2528765" cy="707886"/>
          </a:xfrm>
          <a:prstGeom prst="rect">
            <a:avLst/>
          </a:prstGeom>
        </p:spPr>
        <p:txBody>
          <a:bodyPr wrap="square">
            <a:spAutoFit/>
          </a:bodyPr>
          <a:lstStyle/>
          <a:p>
            <a:r>
              <a:rPr lang="en-US" sz="2000" dirty="0" smtClean="0">
                <a:solidFill>
                  <a:srgbClr val="0D0D0D"/>
                </a:solidFill>
                <a:effectLst/>
                <a:latin typeface="Bahnschrift SemiBold" panose="020B0502040204020203" pitchFamily="34" charset="0"/>
                <a:ea typeface="Times New Roman" panose="02020603050405020304" pitchFamily="18" charset="0"/>
              </a:rPr>
              <a:t>3) </a:t>
            </a:r>
            <a:r>
              <a:rPr lang="en-US" sz="2000" dirty="0" err="1" smtClean="0">
                <a:solidFill>
                  <a:srgbClr val="0D0D0D"/>
                </a:solidFill>
                <a:effectLst/>
                <a:latin typeface="Bahnschrift SemiBold" panose="020B0502040204020203" pitchFamily="34" charset="0"/>
                <a:ea typeface="Times New Roman" panose="02020603050405020304" pitchFamily="18" charset="0"/>
              </a:rPr>
              <a:t>Chriz</a:t>
            </a:r>
            <a:r>
              <a:rPr lang="en-US" sz="2000" dirty="0" smtClean="0">
                <a:solidFill>
                  <a:srgbClr val="0D0D0D"/>
                </a:solidFill>
                <a:effectLst/>
                <a:latin typeface="Bahnschrift SemiBold" panose="020B0502040204020203" pitchFamily="34" charset="0"/>
                <a:ea typeface="Times New Roman" panose="02020603050405020304" pitchFamily="18" charset="0"/>
              </a:rPr>
              <a:t> </a:t>
            </a:r>
            <a:r>
              <a:rPr lang="en-US" sz="2000" dirty="0" err="1" smtClean="0">
                <a:solidFill>
                  <a:srgbClr val="0D0D0D"/>
                </a:solidFill>
                <a:effectLst/>
                <a:latin typeface="Bahnschrift SemiBold" panose="020B0502040204020203" pitchFamily="34" charset="0"/>
                <a:ea typeface="Times New Roman" panose="02020603050405020304" pitchFamily="18" charset="0"/>
              </a:rPr>
              <a:t>Forcandın</a:t>
            </a:r>
            <a:r>
              <a:rPr lang="en-US" sz="2000" dirty="0" smtClean="0">
                <a:solidFill>
                  <a:srgbClr val="0D0D0D"/>
                </a:solidFill>
                <a:effectLst/>
                <a:latin typeface="Bahnschrift SemiBold" panose="020B0502040204020203" pitchFamily="34" charset="0"/>
                <a:ea typeface="Times New Roman" panose="02020603050405020304" pitchFamily="18" charset="0"/>
              </a:rPr>
              <a:t> </a:t>
            </a:r>
            <a:r>
              <a:rPr lang="en-US" sz="2000" dirty="0" err="1" smtClean="0">
                <a:solidFill>
                  <a:srgbClr val="0D0D0D"/>
                </a:solidFill>
                <a:effectLst/>
                <a:latin typeface="Bahnschrift SemiBold" panose="020B0502040204020203" pitchFamily="34" charset="0"/>
                <a:ea typeface="Times New Roman" panose="02020603050405020304" pitchFamily="18" charset="0"/>
              </a:rPr>
              <a:t>həbs</a:t>
            </a:r>
            <a:r>
              <a:rPr lang="en-US" sz="2000" dirty="0" smtClean="0">
                <a:solidFill>
                  <a:srgbClr val="0D0D0D"/>
                </a:solidFill>
                <a:effectLst/>
                <a:latin typeface="Bahnschrift SemiBold" panose="020B0502040204020203" pitchFamily="34" charset="0"/>
                <a:ea typeface="Times New Roman" panose="02020603050405020304" pitchFamily="18" charset="0"/>
              </a:rPr>
              <a:t> </a:t>
            </a:r>
            <a:r>
              <a:rPr lang="en-US" sz="2000" dirty="0" err="1" smtClean="0">
                <a:solidFill>
                  <a:srgbClr val="0D0D0D"/>
                </a:solidFill>
                <a:effectLst/>
                <a:latin typeface="Bahnschrift SemiBold" panose="020B0502040204020203" pitchFamily="34" charset="0"/>
                <a:ea typeface="Times New Roman" panose="02020603050405020304" pitchFamily="18" charset="0"/>
              </a:rPr>
              <a:t>olunması</a:t>
            </a:r>
            <a:endParaRPr lang="en-US" sz="2000" dirty="0">
              <a:latin typeface="Bahnschrift SemiBold" panose="020B0502040204020203" pitchFamily="34" charset="0"/>
            </a:endParaRPr>
          </a:p>
        </p:txBody>
      </p:sp>
      <p:sp>
        <p:nvSpPr>
          <p:cNvPr id="26" name="Rectangle 25"/>
          <p:cNvSpPr/>
          <p:nvPr/>
        </p:nvSpPr>
        <p:spPr>
          <a:xfrm>
            <a:off x="7413404" y="1517829"/>
            <a:ext cx="2193229" cy="400110"/>
          </a:xfrm>
          <a:prstGeom prst="rect">
            <a:avLst/>
          </a:prstGeom>
        </p:spPr>
        <p:txBody>
          <a:bodyPr wrap="none">
            <a:spAutoFit/>
          </a:bodyPr>
          <a:lstStyle/>
          <a:p>
            <a:r>
              <a:rPr lang="en-US" sz="2000" dirty="0" smtClean="0">
                <a:effectLst/>
                <a:latin typeface="Bahnschrift SemiBold" panose="020B0502040204020203" pitchFamily="34" charset="0"/>
                <a:ea typeface="Times New Roman" panose="02020603050405020304" pitchFamily="18" charset="0"/>
              </a:rPr>
              <a:t>4)Plan </a:t>
            </a:r>
            <a:r>
              <a:rPr lang="en-US" sz="2000" dirty="0" err="1" smtClean="0">
                <a:effectLst/>
                <a:latin typeface="Bahnschrift SemiBold" panose="020B0502040204020203" pitchFamily="34" charset="0"/>
                <a:ea typeface="Times New Roman" panose="02020603050405020304" pitchFamily="18" charset="0"/>
              </a:rPr>
              <a:t>Chanology</a:t>
            </a:r>
            <a:endParaRPr lang="en-US" sz="2000" dirty="0">
              <a:latin typeface="Bahnschrift SemiBold" panose="020B0502040204020203" pitchFamily="34" charset="0"/>
            </a:endParaRPr>
          </a:p>
        </p:txBody>
      </p:sp>
      <p:sp>
        <p:nvSpPr>
          <p:cNvPr id="27" name="Rectangle 26"/>
          <p:cNvSpPr/>
          <p:nvPr/>
        </p:nvSpPr>
        <p:spPr>
          <a:xfrm>
            <a:off x="9908332" y="2429372"/>
            <a:ext cx="2263761" cy="400110"/>
          </a:xfrm>
          <a:prstGeom prst="rect">
            <a:avLst/>
          </a:prstGeom>
        </p:spPr>
        <p:txBody>
          <a:bodyPr wrap="none">
            <a:spAutoFit/>
          </a:bodyPr>
          <a:lstStyle/>
          <a:p>
            <a:r>
              <a:rPr lang="en-US" sz="2000" dirty="0" smtClean="0">
                <a:solidFill>
                  <a:srgbClr val="0D0D0D"/>
                </a:solidFill>
                <a:effectLst/>
                <a:latin typeface="Bahnschrift SemiBold" panose="020B0502040204020203" pitchFamily="34" charset="0"/>
                <a:ea typeface="Times New Roman" panose="02020603050405020304" pitchFamily="18" charset="0"/>
              </a:rPr>
              <a:t>5)No cussing Club</a:t>
            </a:r>
            <a:endParaRPr lang="en-US" sz="2000" dirty="0">
              <a:latin typeface="Bahnschrift SemiBold" panose="020B0502040204020203" pitchFamily="34" charset="0"/>
            </a:endParaRPr>
          </a:p>
        </p:txBody>
      </p:sp>
      <p:sp>
        <p:nvSpPr>
          <p:cNvPr id="28" name="Rectangle 27"/>
          <p:cNvSpPr/>
          <p:nvPr/>
        </p:nvSpPr>
        <p:spPr>
          <a:xfrm>
            <a:off x="349858" y="5381330"/>
            <a:ext cx="2124299" cy="400110"/>
          </a:xfrm>
          <a:prstGeom prst="rect">
            <a:avLst/>
          </a:prstGeom>
        </p:spPr>
        <p:txBody>
          <a:bodyPr wrap="none">
            <a:spAutoFit/>
          </a:bodyPr>
          <a:lstStyle/>
          <a:p>
            <a:r>
              <a:rPr lang="en-US" sz="2000" dirty="0" smtClean="0">
                <a:effectLst/>
                <a:latin typeface="Bahnschrift SemiBold" panose="020B0502040204020203" pitchFamily="34" charset="0"/>
                <a:ea typeface="Times New Roman" panose="02020603050405020304" pitchFamily="18" charset="0"/>
              </a:rPr>
              <a:t>6)</a:t>
            </a:r>
            <a:r>
              <a:rPr lang="en-US" sz="2000" dirty="0" err="1" smtClean="0">
                <a:effectLst/>
                <a:latin typeface="Bahnschrift SemiBold" panose="020B0502040204020203" pitchFamily="34" charset="0"/>
                <a:ea typeface="Times New Roman" panose="02020603050405020304" pitchFamily="18" charset="0"/>
              </a:rPr>
              <a:t>etiraz</a:t>
            </a:r>
            <a:r>
              <a:rPr lang="en-US" sz="2000" dirty="0" smtClean="0">
                <a:effectLst/>
                <a:latin typeface="Bahnschrift SemiBold" panose="020B0502040204020203" pitchFamily="34" charset="0"/>
                <a:ea typeface="Times New Roman" panose="02020603050405020304" pitchFamily="18" charset="0"/>
              </a:rPr>
              <a:t> </a:t>
            </a:r>
            <a:r>
              <a:rPr lang="en-US" sz="2000" dirty="0" err="1" smtClean="0">
                <a:effectLst/>
                <a:latin typeface="Bahnschrift SemiBold" panose="020B0502040204020203" pitchFamily="34" charset="0"/>
                <a:ea typeface="Times New Roman" panose="02020603050405020304" pitchFamily="18" charset="0"/>
              </a:rPr>
              <a:t>aksiyası</a:t>
            </a:r>
            <a:r>
              <a:rPr lang="en-US" sz="2000" dirty="0" smtClean="0">
                <a:effectLst/>
                <a:latin typeface="Bahnschrift SemiBold" panose="020B0502040204020203" pitchFamily="34" charset="0"/>
                <a:ea typeface="Times New Roman" panose="02020603050405020304" pitchFamily="18" charset="0"/>
              </a:rPr>
              <a:t> </a:t>
            </a:r>
            <a:endParaRPr lang="en-US" sz="2000" dirty="0">
              <a:latin typeface="Bahnschrift SemiBold" panose="020B0502040204020203" pitchFamily="34" charset="0"/>
            </a:endParaRPr>
          </a:p>
        </p:txBody>
      </p:sp>
      <p:sp>
        <p:nvSpPr>
          <p:cNvPr id="29" name="Rectangle 28"/>
          <p:cNvSpPr/>
          <p:nvPr/>
        </p:nvSpPr>
        <p:spPr>
          <a:xfrm>
            <a:off x="2932427" y="3996307"/>
            <a:ext cx="2717747" cy="1015663"/>
          </a:xfrm>
          <a:prstGeom prst="rect">
            <a:avLst/>
          </a:prstGeom>
        </p:spPr>
        <p:txBody>
          <a:bodyPr wrap="square">
            <a:spAutoFit/>
          </a:bodyPr>
          <a:lstStyle/>
          <a:p>
            <a:r>
              <a:rPr lang="en-US" sz="2000" dirty="0" smtClean="0">
                <a:solidFill>
                  <a:srgbClr val="0D0D0D"/>
                </a:solidFill>
                <a:effectLst/>
                <a:latin typeface="Bahnschrift SemiBold" panose="020B0502040204020203" pitchFamily="34" charset="0"/>
                <a:ea typeface="Times New Roman" panose="02020603050405020304" pitchFamily="18" charset="0"/>
              </a:rPr>
              <a:t>7) </a:t>
            </a:r>
            <a:r>
              <a:rPr lang="en-US" sz="2000" dirty="0" err="1" smtClean="0">
                <a:solidFill>
                  <a:srgbClr val="0D0D0D"/>
                </a:solidFill>
                <a:effectLst/>
                <a:latin typeface="Bahnschrift SemiBold" panose="020B0502040204020203" pitchFamily="34" charset="0"/>
                <a:ea typeface="Times New Roman" panose="02020603050405020304" pitchFamily="18" charset="0"/>
              </a:rPr>
              <a:t>Avstraliyada</a:t>
            </a:r>
            <a:r>
              <a:rPr lang="en-US" sz="2000" dirty="0" smtClean="0">
                <a:solidFill>
                  <a:srgbClr val="0D0D0D"/>
                </a:solidFill>
                <a:effectLst/>
                <a:latin typeface="Bahnschrift SemiBold" panose="020B0502040204020203" pitchFamily="34" charset="0"/>
                <a:ea typeface="Times New Roman" panose="02020603050405020304" pitchFamily="18" charset="0"/>
              </a:rPr>
              <a:t> internet </a:t>
            </a:r>
            <a:r>
              <a:rPr lang="en-US" sz="2000" dirty="0" err="1" smtClean="0">
                <a:solidFill>
                  <a:srgbClr val="0D0D0D"/>
                </a:solidFill>
                <a:effectLst/>
                <a:latin typeface="Bahnschrift SemiBold" panose="020B0502040204020203" pitchFamily="34" charset="0"/>
                <a:ea typeface="Times New Roman" panose="02020603050405020304" pitchFamily="18" charset="0"/>
              </a:rPr>
              <a:t>senzurasına</a:t>
            </a:r>
            <a:r>
              <a:rPr lang="en-US" sz="2000" dirty="0" smtClean="0">
                <a:solidFill>
                  <a:srgbClr val="0D0D0D"/>
                </a:solidFill>
                <a:effectLst/>
                <a:latin typeface="Bahnschrift SemiBold" panose="020B0502040204020203" pitchFamily="34" charset="0"/>
                <a:ea typeface="Times New Roman" panose="02020603050405020304" pitchFamily="18" charset="0"/>
              </a:rPr>
              <a:t> </a:t>
            </a:r>
            <a:r>
              <a:rPr lang="en-US" sz="2000" dirty="0" err="1" smtClean="0">
                <a:solidFill>
                  <a:srgbClr val="0D0D0D"/>
                </a:solidFill>
                <a:effectLst/>
                <a:latin typeface="Bahnschrift SemiBold" panose="020B0502040204020203" pitchFamily="34" charset="0"/>
                <a:ea typeface="Times New Roman" panose="02020603050405020304" pitchFamily="18" charset="0"/>
              </a:rPr>
              <a:t>qarşı</a:t>
            </a:r>
            <a:r>
              <a:rPr lang="en-US" sz="2000" dirty="0" smtClean="0">
                <a:solidFill>
                  <a:srgbClr val="0D0D0D"/>
                </a:solidFill>
                <a:effectLst/>
                <a:latin typeface="Bahnschrift SemiBold" panose="020B0502040204020203" pitchFamily="34" charset="0"/>
                <a:ea typeface="Times New Roman" panose="02020603050405020304" pitchFamily="18" charset="0"/>
              </a:rPr>
              <a:t> </a:t>
            </a:r>
            <a:r>
              <a:rPr lang="en-US" sz="2000" dirty="0" err="1" smtClean="0">
                <a:solidFill>
                  <a:srgbClr val="0D0D0D"/>
                </a:solidFill>
                <a:effectLst/>
                <a:latin typeface="Bahnschrift SemiBold" panose="020B0502040204020203" pitchFamily="34" charset="0"/>
                <a:ea typeface="Times New Roman" panose="02020603050405020304" pitchFamily="18" charset="0"/>
              </a:rPr>
              <a:t>aksiyalar</a:t>
            </a:r>
            <a:endParaRPr lang="en-US" sz="2000" dirty="0">
              <a:latin typeface="Bahnschrift SemiBold" panose="020B0502040204020203" pitchFamily="34" charset="0"/>
            </a:endParaRPr>
          </a:p>
        </p:txBody>
      </p:sp>
      <p:sp>
        <p:nvSpPr>
          <p:cNvPr id="30" name="Rectangle 29"/>
          <p:cNvSpPr/>
          <p:nvPr/>
        </p:nvSpPr>
        <p:spPr>
          <a:xfrm>
            <a:off x="5151236" y="5461607"/>
            <a:ext cx="2953053" cy="400110"/>
          </a:xfrm>
          <a:prstGeom prst="rect">
            <a:avLst/>
          </a:prstGeom>
        </p:spPr>
        <p:txBody>
          <a:bodyPr wrap="none">
            <a:spAutoFit/>
          </a:bodyPr>
          <a:lstStyle/>
          <a:p>
            <a:r>
              <a:rPr lang="en-US" sz="2000" dirty="0" smtClean="0">
                <a:effectLst/>
                <a:latin typeface="Bahnschrift SemiBold" panose="020B0502040204020203" pitchFamily="34" charset="0"/>
                <a:ea typeface="Times New Roman" panose="02020603050405020304" pitchFamily="18" charset="0"/>
              </a:rPr>
              <a:t>8) </a:t>
            </a:r>
            <a:r>
              <a:rPr lang="en-US" sz="2000" dirty="0" err="1" smtClean="0">
                <a:effectLst/>
                <a:latin typeface="Bahnschrift SemiBold" panose="020B0502040204020203" pitchFamily="34" charset="0"/>
                <a:ea typeface="Times New Roman" panose="02020603050405020304" pitchFamily="18" charset="0"/>
              </a:rPr>
              <a:t>Ərəb</a:t>
            </a:r>
            <a:r>
              <a:rPr lang="en-US" sz="2000" dirty="0" smtClean="0">
                <a:effectLst/>
                <a:latin typeface="Bahnschrift SemiBold" panose="020B0502040204020203" pitchFamily="34" charset="0"/>
                <a:ea typeface="Times New Roman" panose="02020603050405020304" pitchFamily="18" charset="0"/>
              </a:rPr>
              <a:t> </a:t>
            </a:r>
            <a:r>
              <a:rPr lang="en-US" sz="2000" dirty="0" err="1" smtClean="0">
                <a:effectLst/>
                <a:latin typeface="Bahnschrift SemiBold" panose="020B0502040204020203" pitchFamily="34" charset="0"/>
                <a:ea typeface="Times New Roman" panose="02020603050405020304" pitchFamily="18" charset="0"/>
              </a:rPr>
              <a:t>baharına</a:t>
            </a:r>
            <a:r>
              <a:rPr lang="en-US" sz="2000" dirty="0" smtClean="0">
                <a:effectLst/>
                <a:latin typeface="Bahnschrift SemiBold" panose="020B0502040204020203" pitchFamily="34" charset="0"/>
                <a:ea typeface="Times New Roman" panose="02020603050405020304" pitchFamily="18" charset="0"/>
              </a:rPr>
              <a:t> </a:t>
            </a:r>
            <a:r>
              <a:rPr lang="en-US" sz="2000" dirty="0" err="1" smtClean="0">
                <a:effectLst/>
                <a:latin typeface="Bahnschrift SemiBold" panose="020B0502040204020203" pitchFamily="34" charset="0"/>
                <a:ea typeface="Times New Roman" panose="02020603050405020304" pitchFamily="18" charset="0"/>
              </a:rPr>
              <a:t>dəstək</a:t>
            </a:r>
            <a:endParaRPr lang="en-US" sz="2000" dirty="0">
              <a:latin typeface="Bahnschrift SemiBold" panose="020B0502040204020203" pitchFamily="34" charset="0"/>
            </a:endParaRPr>
          </a:p>
        </p:txBody>
      </p:sp>
      <p:sp>
        <p:nvSpPr>
          <p:cNvPr id="31" name="Rectangle 30"/>
          <p:cNvSpPr/>
          <p:nvPr/>
        </p:nvSpPr>
        <p:spPr>
          <a:xfrm>
            <a:off x="7627584" y="4219593"/>
            <a:ext cx="2605200" cy="400110"/>
          </a:xfrm>
          <a:prstGeom prst="rect">
            <a:avLst/>
          </a:prstGeom>
        </p:spPr>
        <p:txBody>
          <a:bodyPr wrap="none">
            <a:spAutoFit/>
          </a:bodyPr>
          <a:lstStyle/>
          <a:p>
            <a:r>
              <a:rPr lang="en-US" sz="2000" dirty="0" smtClean="0">
                <a:solidFill>
                  <a:srgbClr val="0D0D0D"/>
                </a:solidFill>
                <a:effectLst/>
                <a:latin typeface="Bahnschrift SemiBold" panose="020B0502040204020203" pitchFamily="34" charset="0"/>
                <a:ea typeface="Times New Roman" panose="02020603050405020304" pitchFamily="18" charset="0"/>
              </a:rPr>
              <a:t>9)</a:t>
            </a:r>
            <a:r>
              <a:rPr lang="en-US" sz="2000" dirty="0" err="1" smtClean="0">
                <a:solidFill>
                  <a:srgbClr val="0D0D0D"/>
                </a:solidFill>
                <a:effectLst/>
                <a:latin typeface="Bahnschrift SemiBold" panose="020B0502040204020203" pitchFamily="34" charset="0"/>
                <a:ea typeface="Times New Roman" panose="02020603050405020304" pitchFamily="18" charset="0"/>
              </a:rPr>
              <a:t>Opİsrael</a:t>
            </a:r>
            <a:r>
              <a:rPr lang="en-US" sz="2000" dirty="0" smtClean="0">
                <a:solidFill>
                  <a:srgbClr val="0D0D0D"/>
                </a:solidFill>
                <a:effectLst/>
                <a:latin typeface="Bahnschrift SemiBold" panose="020B0502040204020203" pitchFamily="34" charset="0"/>
                <a:ea typeface="Times New Roman" panose="02020603050405020304" pitchFamily="18" charset="0"/>
              </a:rPr>
              <a:t> </a:t>
            </a:r>
            <a:r>
              <a:rPr lang="en-US" sz="2000" dirty="0" err="1" smtClean="0">
                <a:solidFill>
                  <a:srgbClr val="0D0D0D"/>
                </a:solidFill>
                <a:effectLst/>
                <a:latin typeface="Bahnschrift SemiBold" panose="020B0502040204020203" pitchFamily="34" charset="0"/>
                <a:ea typeface="Times New Roman" panose="02020603050405020304" pitchFamily="18" charset="0"/>
              </a:rPr>
              <a:t>əməliyyatı</a:t>
            </a:r>
            <a:endParaRPr lang="en-US" sz="2000" dirty="0">
              <a:latin typeface="Bahnschrift SemiBold" panose="020B0502040204020203" pitchFamily="34" charset="0"/>
            </a:endParaRPr>
          </a:p>
        </p:txBody>
      </p:sp>
      <p:sp>
        <p:nvSpPr>
          <p:cNvPr id="32" name="Rectangle 31"/>
          <p:cNvSpPr/>
          <p:nvPr/>
        </p:nvSpPr>
        <p:spPr>
          <a:xfrm>
            <a:off x="9351746" y="5311068"/>
            <a:ext cx="2895473" cy="400110"/>
          </a:xfrm>
          <a:prstGeom prst="rect">
            <a:avLst/>
          </a:prstGeom>
        </p:spPr>
        <p:txBody>
          <a:bodyPr wrap="none">
            <a:spAutoFit/>
          </a:bodyPr>
          <a:lstStyle/>
          <a:p>
            <a:r>
              <a:rPr lang="en-US" sz="2000" dirty="0" smtClean="0">
                <a:effectLst/>
                <a:latin typeface="Bahnschrift SemiBold" panose="020B0502040204020203" pitchFamily="34" charset="0"/>
                <a:ea typeface="Times New Roman" panose="02020603050405020304" pitchFamily="18" charset="0"/>
              </a:rPr>
              <a:t>10)</a:t>
            </a:r>
            <a:r>
              <a:rPr lang="en-US" sz="2000" dirty="0" err="1" smtClean="0">
                <a:effectLst/>
                <a:latin typeface="Bahnschrift SemiBold" panose="020B0502040204020203" pitchFamily="34" charset="0"/>
                <a:ea typeface="Times New Roman" panose="02020603050405020304" pitchFamily="18" charset="0"/>
              </a:rPr>
              <a:t>OpTurkey</a:t>
            </a:r>
            <a:r>
              <a:rPr lang="en-US" sz="2000" dirty="0" smtClean="0">
                <a:effectLst/>
                <a:latin typeface="Bahnschrift SemiBold" panose="020B0502040204020203" pitchFamily="34" charset="0"/>
                <a:ea typeface="Times New Roman" panose="02020603050405020304" pitchFamily="18" charset="0"/>
              </a:rPr>
              <a:t> </a:t>
            </a:r>
            <a:r>
              <a:rPr lang="en-US" sz="2000" dirty="0" err="1" smtClean="0">
                <a:effectLst/>
                <a:latin typeface="Bahnschrift SemiBold" panose="020B0502040204020203" pitchFamily="34" charset="0"/>
                <a:ea typeface="Times New Roman" panose="02020603050405020304" pitchFamily="18" charset="0"/>
              </a:rPr>
              <a:t>əməliyyatı</a:t>
            </a:r>
            <a:endParaRPr lang="en-US" sz="2000" dirty="0">
              <a:latin typeface="Bahnschrift SemiBold" panose="020B0502040204020203" pitchFamily="34" charset="0"/>
            </a:endParaRPr>
          </a:p>
        </p:txBody>
      </p:sp>
    </p:spTree>
    <p:extLst>
      <p:ext uri="{BB962C8B-B14F-4D97-AF65-F5344CB8AC3E}">
        <p14:creationId xmlns:p14="http://schemas.microsoft.com/office/powerpoint/2010/main" val="21147574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19-10-28 at 10.10.2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139543"/>
          </a:xfrm>
          <a:prstGeom prst="rect">
            <a:avLst/>
          </a:prstGeom>
        </p:spPr>
      </p:pic>
    </p:spTree>
    <p:extLst>
      <p:ext uri="{BB962C8B-B14F-4D97-AF65-F5344CB8AC3E}">
        <p14:creationId xmlns:p14="http://schemas.microsoft.com/office/powerpoint/2010/main" val="23799021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
        <p:nvSpPr>
          <p:cNvPr id="7" name="TextBox 6"/>
          <p:cNvSpPr txBox="1"/>
          <p:nvPr/>
        </p:nvSpPr>
        <p:spPr>
          <a:xfrm>
            <a:off x="0" y="2598002"/>
            <a:ext cx="12192000" cy="830997"/>
          </a:xfrm>
          <a:prstGeom prst="rect">
            <a:avLst/>
          </a:prstGeom>
          <a:solidFill>
            <a:schemeClr val="tx1"/>
          </a:solidFill>
        </p:spPr>
        <p:txBody>
          <a:bodyPr wrap="square" rtlCol="0">
            <a:spAutoFit/>
          </a:bodyPr>
          <a:lstStyle/>
          <a:p>
            <a:r>
              <a:rPr lang="az-Latn-AZ" sz="4800" dirty="0" smtClean="0">
                <a:ln>
                  <a:solidFill>
                    <a:srgbClr val="002060"/>
                  </a:solidFill>
                </a:ln>
                <a:solidFill>
                  <a:srgbClr val="002060"/>
                </a:solidFill>
                <a:latin typeface="Bahnschrift SemiBold" panose="020B0502040204020203" pitchFamily="34" charset="0"/>
              </a:rPr>
              <a:t>            Diqqətiniz üçün təşəkkürlər</a:t>
            </a:r>
            <a:endParaRPr lang="en-US" sz="4800" dirty="0">
              <a:ln>
                <a:solidFill>
                  <a:srgbClr val="002060"/>
                </a:solidFill>
              </a:ln>
              <a:solidFill>
                <a:srgbClr val="002060"/>
              </a:solidFill>
              <a:latin typeface="Bahnschrift SemiBold" panose="020B0502040204020203" pitchFamily="34" charset="0"/>
            </a:endParaRPr>
          </a:p>
        </p:txBody>
      </p:sp>
    </p:spTree>
    <p:extLst>
      <p:ext uri="{BB962C8B-B14F-4D97-AF65-F5344CB8AC3E}">
        <p14:creationId xmlns:p14="http://schemas.microsoft.com/office/powerpoint/2010/main" val="369075192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a:effectLst/>
        </p:spPr>
      </p:pic>
      <p:sp>
        <p:nvSpPr>
          <p:cNvPr id="5" name="Rectangle 4"/>
          <p:cNvSpPr/>
          <p:nvPr/>
        </p:nvSpPr>
        <p:spPr>
          <a:xfrm>
            <a:off x="1" y="2651813"/>
            <a:ext cx="12191999" cy="247974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 y="1490008"/>
            <a:ext cx="6317775" cy="3006048"/>
          </a:xfrm>
          <a:prstGeom prst="roundRect">
            <a:avLst/>
          </a:prstGeom>
          <a:solidFill>
            <a:schemeClr val="bg2">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52383" y="196909"/>
            <a:ext cx="5439314" cy="830997"/>
          </a:xfrm>
          <a:prstGeom prst="rect">
            <a:avLst/>
          </a:prstGeom>
          <a:ln w="38100">
            <a:solidFill>
              <a:schemeClr val="tx1"/>
            </a:solidFill>
          </a:ln>
          <a:effectLst/>
        </p:spPr>
        <p:txBody>
          <a:bodyPr wrap="square">
            <a:spAutoFit/>
          </a:bodyPr>
          <a:lstStyle/>
          <a:p>
            <a:r>
              <a:rPr lang="en-US" sz="4800" dirty="0" smtClean="0">
                <a:ln>
                  <a:solidFill>
                    <a:schemeClr val="tx2">
                      <a:lumMod val="10000"/>
                    </a:schemeClr>
                  </a:solidFill>
                </a:ln>
                <a:effectLst>
                  <a:reflection blurRad="6350" stA="60000" endA="900" endPos="60000" dist="29997" dir="5400000" sy="-100000" algn="bl" rotWithShape="0"/>
                </a:effectLst>
                <a:latin typeface="Bahnschrift SemiBold" panose="020B0502040204020203" pitchFamily="34" charset="0"/>
                <a:ea typeface="Times New Roman" panose="02020603050405020304" pitchFamily="18" charset="0"/>
              </a:rPr>
              <a:t>    </a:t>
            </a:r>
            <a:r>
              <a:rPr lang="az-Latn-AZ" sz="4800" dirty="0" smtClean="0">
                <a:ln>
                  <a:solidFill>
                    <a:schemeClr val="tx2">
                      <a:lumMod val="10000"/>
                    </a:schemeClr>
                  </a:solidFill>
                </a:ln>
                <a:effectLst/>
                <a:latin typeface="Bahnschrift SemiBold" panose="020B0502040204020203" pitchFamily="34" charset="0"/>
                <a:ea typeface="Times New Roman" panose="02020603050405020304" pitchFamily="18" charset="0"/>
              </a:rPr>
              <a:t>Kiber </a:t>
            </a:r>
            <a:r>
              <a:rPr lang="az-Latn-AZ" sz="4800" dirty="0">
                <a:ln>
                  <a:solidFill>
                    <a:schemeClr val="tx2">
                      <a:lumMod val="10000"/>
                    </a:schemeClr>
                  </a:solidFill>
                </a:ln>
                <a:effectLst/>
                <a:latin typeface="Bahnschrift SemiBold" panose="020B0502040204020203" pitchFamily="34" charset="0"/>
                <a:ea typeface="Times New Roman" panose="02020603050405020304" pitchFamily="18" charset="0"/>
              </a:rPr>
              <a:t>hücum </a:t>
            </a:r>
            <a:endParaRPr lang="en-US" sz="4800" dirty="0">
              <a:ln>
                <a:solidFill>
                  <a:schemeClr val="tx2">
                    <a:lumMod val="10000"/>
                  </a:schemeClr>
                </a:solidFill>
              </a:ln>
              <a:effectLst/>
              <a:latin typeface="Bahnschrift SemiBold" panose="020B0502040204020203" pitchFamily="34" charset="0"/>
            </a:endParaRPr>
          </a:p>
        </p:txBody>
      </p:sp>
      <p:sp>
        <p:nvSpPr>
          <p:cNvPr id="7" name="Rectangle 6"/>
          <p:cNvSpPr/>
          <p:nvPr/>
        </p:nvSpPr>
        <p:spPr>
          <a:xfrm>
            <a:off x="200166" y="1490008"/>
            <a:ext cx="6096000" cy="2677656"/>
          </a:xfrm>
          <a:prstGeom prst="rect">
            <a:avLst/>
          </a:prstGeom>
        </p:spPr>
        <p:txBody>
          <a:bodyPr>
            <a:spAutoFit/>
            <a:scene3d>
              <a:camera prst="orthographicFront"/>
              <a:lightRig rig="threePt" dir="t"/>
            </a:scene3d>
            <a:sp3d extrusionH="57150">
              <a:bevelT w="38100" h="38100" prst="angle"/>
            </a:sp3d>
          </a:bodyPr>
          <a:lstStyle/>
          <a:p>
            <a:r>
              <a:rPr lang="en-US" sz="2400" dirty="0" err="1"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Kiberh</a:t>
            </a:r>
            <a:r>
              <a:rPr lang="ru-RU" sz="2400" dirty="0"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ü</a:t>
            </a:r>
            <a:r>
              <a:rPr lang="en-US" sz="2400" dirty="0"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cum</a:t>
            </a:r>
            <a:r>
              <a:rPr lang="ru-RU" sz="2400" dirty="0"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 </a:t>
            </a:r>
            <a:r>
              <a:rPr lang="en-US" sz="2400" dirty="0" err="1"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komp</a:t>
            </a:r>
            <a:r>
              <a:rPr lang="ru-RU" sz="2400" dirty="0"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ü</a:t>
            </a:r>
            <a:r>
              <a:rPr lang="en-US" sz="2400" dirty="0" err="1"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ter</a:t>
            </a:r>
            <a:r>
              <a:rPr lang="en-US" sz="2400" dirty="0"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 m</a:t>
            </a:r>
            <a:r>
              <a:rPr lang="ru-RU" sz="2400" dirty="0" err="1"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əlumat</a:t>
            </a:r>
            <a:r>
              <a:rPr lang="ru-RU" sz="2400" dirty="0"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 </a:t>
            </a:r>
            <a:r>
              <a:rPr lang="ru-RU" sz="2400" dirty="0" err="1"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sistemlə</a:t>
            </a:r>
            <a:r>
              <a:rPr lang="en-US" sz="2400" dirty="0" err="1"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rini</a:t>
            </a:r>
            <a:r>
              <a:rPr lang="ru-RU" sz="2400" dirty="0"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 </a:t>
            </a:r>
            <a:r>
              <a:rPr lang="en-US" sz="2400" dirty="0" err="1"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infrastrukturlar</a:t>
            </a:r>
            <a:r>
              <a:rPr lang="ru-RU" sz="2400" dirty="0"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ı, </a:t>
            </a:r>
            <a:r>
              <a:rPr lang="en-US" sz="2400" dirty="0" err="1"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komp</a:t>
            </a:r>
            <a:r>
              <a:rPr lang="ru-RU" sz="2400" dirty="0"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ü</a:t>
            </a:r>
            <a:r>
              <a:rPr lang="en-US" sz="2400" dirty="0" err="1"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ter</a:t>
            </a:r>
            <a:r>
              <a:rPr lang="ru-RU" sz="2400" dirty="0"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 </a:t>
            </a:r>
            <a:r>
              <a:rPr lang="ru-RU" sz="2400" dirty="0" err="1"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şəbəkələrini</a:t>
            </a:r>
            <a:r>
              <a:rPr lang="ru-RU" sz="2400" dirty="0"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 </a:t>
            </a:r>
            <a:r>
              <a:rPr lang="ru-RU" sz="2400" dirty="0" err="1"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və</a:t>
            </a:r>
            <a:r>
              <a:rPr lang="ru-RU" sz="2400" dirty="0"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 </a:t>
            </a:r>
            <a:r>
              <a:rPr lang="ru-RU" sz="2400" dirty="0" err="1"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ya</a:t>
            </a:r>
            <a:r>
              <a:rPr lang="ru-RU" sz="2400" dirty="0"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 </a:t>
            </a:r>
            <a:r>
              <a:rPr lang="ru-RU" sz="2400" dirty="0" err="1"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fə</a:t>
            </a:r>
            <a:r>
              <a:rPr lang="en-US" sz="2400" dirty="0" err="1"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rdi</a:t>
            </a:r>
            <a:r>
              <a:rPr lang="en-US" sz="2400" dirty="0"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 </a:t>
            </a:r>
            <a:r>
              <a:rPr lang="en-US" sz="2400" dirty="0" err="1"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komp</a:t>
            </a:r>
            <a:r>
              <a:rPr lang="ru-RU" sz="2400" dirty="0"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ü</a:t>
            </a:r>
            <a:r>
              <a:rPr lang="en-US" sz="2400" dirty="0" err="1"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ter</a:t>
            </a:r>
            <a:r>
              <a:rPr lang="en-US" sz="2400" dirty="0"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 </a:t>
            </a:r>
            <a:r>
              <a:rPr lang="en-US" sz="2400" dirty="0" err="1"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cihazlar</a:t>
            </a:r>
            <a:r>
              <a:rPr lang="ru-RU" sz="2400" dirty="0"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ı</a:t>
            </a:r>
            <a:r>
              <a:rPr lang="en-US" sz="2400" dirty="0"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n</a:t>
            </a:r>
            <a:r>
              <a:rPr lang="ru-RU" sz="2400" dirty="0"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ı </a:t>
            </a:r>
            <a:r>
              <a:rPr lang="en-US" sz="2400" dirty="0"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h</a:t>
            </a:r>
            <a:r>
              <a:rPr lang="ru-RU" sz="2400" dirty="0" err="1"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ədəf</a:t>
            </a:r>
            <a:r>
              <a:rPr lang="ru-RU" sz="2400" dirty="0"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 </a:t>
            </a:r>
            <a:r>
              <a:rPr lang="ru-RU" sz="2400" dirty="0" err="1"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alan</a:t>
            </a:r>
            <a:r>
              <a:rPr lang="ru-RU" sz="2400" dirty="0"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 </a:t>
            </a:r>
            <a:r>
              <a:rPr lang="ru-RU" sz="2400" dirty="0" err="1"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hə</a:t>
            </a:r>
            <a:r>
              <a:rPr lang="en-US" sz="2400" dirty="0"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r </a:t>
            </a:r>
            <a:r>
              <a:rPr lang="en-US" sz="2400" dirty="0" err="1"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hans</a:t>
            </a:r>
            <a:r>
              <a:rPr lang="ru-RU" sz="2400" dirty="0"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ı </a:t>
            </a:r>
            <a:r>
              <a:rPr lang="en-US" sz="2400" dirty="0" err="1"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bir</a:t>
            </a:r>
            <a:r>
              <a:rPr lang="en-US" sz="2400" dirty="0"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 h</a:t>
            </a:r>
            <a:r>
              <a:rPr lang="ru-RU" sz="2400" dirty="0"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ü</a:t>
            </a:r>
            <a:r>
              <a:rPr lang="en-US" sz="2400" dirty="0"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cum </a:t>
            </a:r>
            <a:r>
              <a:rPr lang="en-US" sz="2400" dirty="0" err="1"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manevridir</a:t>
            </a:r>
            <a:r>
              <a:rPr lang="ru-RU" sz="2400" dirty="0" smtClean="0">
                <a:ln>
                  <a:solidFill>
                    <a:schemeClr val="bg1"/>
                  </a:solidFill>
                </a:ln>
                <a:solidFill>
                  <a:srgbClr val="002060"/>
                </a:solidFill>
                <a:effectLst/>
                <a:latin typeface="Bahnschrift SemiBold" panose="020B0502040204020203" pitchFamily="34" charset="0"/>
                <a:ea typeface="Times New Roman" panose="02020603050405020304" pitchFamily="18" charset="0"/>
              </a:rPr>
              <a:t>.</a:t>
            </a:r>
            <a:r>
              <a:rPr lang="az-Latn-AZ" sz="2400" dirty="0">
                <a:solidFill>
                  <a:srgbClr val="002060"/>
                </a:solidFill>
                <a:latin typeface="Bahnschrift SemiBold" panose="020B0502040204020203" pitchFamily="34" charset="0"/>
              </a:rPr>
              <a:t> </a:t>
            </a:r>
            <a:r>
              <a:rPr lang="az-Latn-AZ" sz="2400" dirty="0">
                <a:ln>
                  <a:solidFill>
                    <a:schemeClr val="bg1"/>
                  </a:solidFill>
                </a:ln>
                <a:solidFill>
                  <a:srgbClr val="002060"/>
                </a:solidFill>
                <a:latin typeface="Bahnschrift SemiBold" panose="020B0502040204020203" pitchFamily="34" charset="0"/>
              </a:rPr>
              <a:t>Kiberhücum h</a:t>
            </a:r>
            <a:r>
              <a:rPr lang="ru-RU" sz="2400" dirty="0" err="1">
                <a:ln>
                  <a:solidFill>
                    <a:schemeClr val="bg1"/>
                  </a:solidFill>
                </a:ln>
                <a:solidFill>
                  <a:srgbClr val="002060"/>
                </a:solidFill>
                <a:latin typeface="Bahnschrift SemiBold" panose="020B0502040204020203" pitchFamily="34" charset="0"/>
              </a:rPr>
              <a:t>əssas</a:t>
            </a:r>
            <a:r>
              <a:rPr lang="ru-RU" sz="2400" dirty="0">
                <a:ln>
                  <a:solidFill>
                    <a:schemeClr val="bg1"/>
                  </a:solidFill>
                </a:ln>
                <a:solidFill>
                  <a:srgbClr val="002060"/>
                </a:solidFill>
                <a:latin typeface="Bahnschrift SemiBold" panose="020B0502040204020203" pitchFamily="34" charset="0"/>
              </a:rPr>
              <a:t> </a:t>
            </a:r>
            <a:r>
              <a:rPr lang="ru-RU" sz="2400" dirty="0" err="1">
                <a:ln>
                  <a:solidFill>
                    <a:schemeClr val="bg1"/>
                  </a:solidFill>
                </a:ln>
                <a:solidFill>
                  <a:srgbClr val="002060"/>
                </a:solidFill>
                <a:latin typeface="Bahnschrift SemiBold" panose="020B0502040204020203" pitchFamily="34" charset="0"/>
              </a:rPr>
              <a:t>bir</a:t>
            </a:r>
            <a:r>
              <a:rPr lang="ru-RU" sz="2400" dirty="0">
                <a:ln>
                  <a:solidFill>
                    <a:schemeClr val="bg1"/>
                  </a:solidFill>
                </a:ln>
                <a:solidFill>
                  <a:srgbClr val="002060"/>
                </a:solidFill>
                <a:latin typeface="Bahnschrift SemiBold" panose="020B0502040204020203" pitchFamily="34" charset="0"/>
              </a:rPr>
              <a:t> </a:t>
            </a:r>
            <a:r>
              <a:rPr lang="ru-RU" sz="2400" dirty="0" err="1">
                <a:ln>
                  <a:solidFill>
                    <a:schemeClr val="bg1"/>
                  </a:solidFill>
                </a:ln>
                <a:solidFill>
                  <a:srgbClr val="002060"/>
                </a:solidFill>
                <a:latin typeface="Bahnschrift SemiBold" panose="020B0502040204020203" pitchFamily="34" charset="0"/>
              </a:rPr>
              <a:t>sistemi</a:t>
            </a:r>
            <a:r>
              <a:rPr lang="ru-RU" sz="2400" dirty="0">
                <a:ln>
                  <a:solidFill>
                    <a:schemeClr val="bg1"/>
                  </a:solidFill>
                </a:ln>
                <a:solidFill>
                  <a:srgbClr val="002060"/>
                </a:solidFill>
                <a:latin typeface="Bahnschrift SemiBold" panose="020B0502040204020203" pitchFamily="34" charset="0"/>
              </a:rPr>
              <a:t> </a:t>
            </a:r>
            <a:r>
              <a:rPr lang="ru-RU" sz="2400" dirty="0" err="1">
                <a:ln>
                  <a:solidFill>
                    <a:schemeClr val="bg1"/>
                  </a:solidFill>
                </a:ln>
                <a:solidFill>
                  <a:srgbClr val="002060"/>
                </a:solidFill>
                <a:latin typeface="Bahnschrift SemiBold" panose="020B0502040204020203" pitchFamily="34" charset="0"/>
              </a:rPr>
              <a:t>hackləməklə</a:t>
            </a:r>
            <a:r>
              <a:rPr lang="az-Latn-AZ" sz="2400" dirty="0">
                <a:ln>
                  <a:solidFill>
                    <a:schemeClr val="bg1"/>
                  </a:solidFill>
                </a:ln>
                <a:solidFill>
                  <a:srgbClr val="002060"/>
                </a:solidFill>
                <a:latin typeface="Bahnschrift SemiBold" panose="020B0502040204020203" pitchFamily="34" charset="0"/>
              </a:rPr>
              <a:t>  mü</a:t>
            </a:r>
            <a:r>
              <a:rPr lang="ru-RU" sz="2400" dirty="0" err="1">
                <a:ln>
                  <a:solidFill>
                    <a:schemeClr val="bg1"/>
                  </a:solidFill>
                </a:ln>
                <a:solidFill>
                  <a:srgbClr val="002060"/>
                </a:solidFill>
                <a:latin typeface="Bahnschrift SemiBold" panose="020B0502040204020203" pitchFamily="34" charset="0"/>
              </a:rPr>
              <a:t>əyyə</a:t>
            </a:r>
            <a:r>
              <a:rPr lang="az-Latn-AZ" sz="2400" dirty="0">
                <a:ln>
                  <a:solidFill>
                    <a:schemeClr val="bg1"/>
                  </a:solidFill>
                </a:ln>
                <a:solidFill>
                  <a:srgbClr val="002060"/>
                </a:solidFill>
                <a:latin typeface="Bahnschrift SemiBold" panose="020B0502040204020203" pitchFamily="34" charset="0"/>
              </a:rPr>
              <a:t>n edilmiş h</a:t>
            </a:r>
            <a:r>
              <a:rPr lang="ru-RU" sz="2400" dirty="0" err="1">
                <a:ln>
                  <a:solidFill>
                    <a:schemeClr val="bg1"/>
                  </a:solidFill>
                </a:ln>
                <a:solidFill>
                  <a:srgbClr val="002060"/>
                </a:solidFill>
                <a:latin typeface="Bahnschrift SemiBold" panose="020B0502040204020203" pitchFamily="34" charset="0"/>
              </a:rPr>
              <a:t>ədə</a:t>
            </a:r>
            <a:r>
              <a:rPr lang="az-Latn-AZ" sz="2400" dirty="0">
                <a:ln>
                  <a:solidFill>
                    <a:schemeClr val="bg1"/>
                  </a:solidFill>
                </a:ln>
                <a:solidFill>
                  <a:srgbClr val="002060"/>
                </a:solidFill>
                <a:latin typeface="Bahnschrift SemiBold" panose="020B0502040204020203" pitchFamily="34" charset="0"/>
              </a:rPr>
              <a:t>fi oğurlaya, d</a:t>
            </a:r>
            <a:r>
              <a:rPr lang="ru-RU" sz="2400" dirty="0">
                <a:ln>
                  <a:solidFill>
                    <a:schemeClr val="bg1"/>
                  </a:solidFill>
                </a:ln>
                <a:solidFill>
                  <a:srgbClr val="002060"/>
                </a:solidFill>
                <a:latin typeface="Bahnschrift SemiBold" panose="020B0502040204020203" pitchFamily="34" charset="0"/>
              </a:rPr>
              <a:t>ə</a:t>
            </a:r>
            <a:r>
              <a:rPr lang="az-Latn-AZ" sz="2400" dirty="0">
                <a:ln>
                  <a:solidFill>
                    <a:schemeClr val="bg1"/>
                  </a:solidFill>
                </a:ln>
                <a:solidFill>
                  <a:srgbClr val="002060"/>
                </a:solidFill>
                <a:latin typeface="Bahnschrift SemiBold" panose="020B0502040204020203" pitchFamily="34" charset="0"/>
              </a:rPr>
              <a:t>yişdir</a:t>
            </a:r>
            <a:r>
              <a:rPr lang="ru-RU" sz="2400" dirty="0">
                <a:ln>
                  <a:solidFill>
                    <a:schemeClr val="bg1"/>
                  </a:solidFill>
                </a:ln>
                <a:solidFill>
                  <a:srgbClr val="002060"/>
                </a:solidFill>
                <a:latin typeface="Bahnschrift SemiBold" panose="020B0502040204020203" pitchFamily="34" charset="0"/>
              </a:rPr>
              <a:t>ə </a:t>
            </a:r>
            <a:r>
              <a:rPr lang="ru-RU" sz="2400" dirty="0" err="1">
                <a:ln>
                  <a:solidFill>
                    <a:schemeClr val="bg1"/>
                  </a:solidFill>
                </a:ln>
                <a:solidFill>
                  <a:srgbClr val="002060"/>
                </a:solidFill>
                <a:latin typeface="Bahnschrift SemiBold" panose="020B0502040204020203" pitchFamily="34" charset="0"/>
              </a:rPr>
              <a:t>və</a:t>
            </a:r>
            <a:r>
              <a:rPr lang="ru-RU" sz="2400" dirty="0">
                <a:ln>
                  <a:solidFill>
                    <a:schemeClr val="bg1"/>
                  </a:solidFill>
                </a:ln>
                <a:solidFill>
                  <a:srgbClr val="002060"/>
                </a:solidFill>
                <a:latin typeface="Bahnschrift SemiBold" panose="020B0502040204020203" pitchFamily="34" charset="0"/>
              </a:rPr>
              <a:t> </a:t>
            </a:r>
            <a:r>
              <a:rPr lang="ru-RU" sz="2400" dirty="0" err="1">
                <a:ln>
                  <a:solidFill>
                    <a:schemeClr val="bg1"/>
                  </a:solidFill>
                </a:ln>
                <a:solidFill>
                  <a:srgbClr val="002060"/>
                </a:solidFill>
                <a:latin typeface="Bahnschrift SemiBold" panose="020B0502040204020203" pitchFamily="34" charset="0"/>
              </a:rPr>
              <a:t>ya</a:t>
            </a:r>
            <a:r>
              <a:rPr lang="ru-RU" sz="2400" dirty="0">
                <a:ln>
                  <a:solidFill>
                    <a:schemeClr val="bg1"/>
                  </a:solidFill>
                </a:ln>
                <a:solidFill>
                  <a:srgbClr val="002060"/>
                </a:solidFill>
                <a:latin typeface="Bahnschrift SemiBold" panose="020B0502040204020203" pitchFamily="34" charset="0"/>
              </a:rPr>
              <a:t> </a:t>
            </a:r>
            <a:r>
              <a:rPr lang="ru-RU" sz="2400" dirty="0" err="1">
                <a:ln>
                  <a:solidFill>
                    <a:schemeClr val="bg1"/>
                  </a:solidFill>
                </a:ln>
                <a:solidFill>
                  <a:srgbClr val="002060"/>
                </a:solidFill>
                <a:latin typeface="Bahnschrift SemiBold" panose="020B0502040204020203" pitchFamily="34" charset="0"/>
              </a:rPr>
              <a:t>məhv</a:t>
            </a:r>
            <a:r>
              <a:rPr lang="ru-RU" sz="2400" dirty="0">
                <a:ln>
                  <a:solidFill>
                    <a:schemeClr val="bg1"/>
                  </a:solidFill>
                </a:ln>
                <a:solidFill>
                  <a:srgbClr val="002060"/>
                </a:solidFill>
                <a:latin typeface="Bahnschrift SemiBold" panose="020B0502040204020203" pitchFamily="34" charset="0"/>
              </a:rPr>
              <a:t> </a:t>
            </a:r>
            <a:r>
              <a:rPr lang="ru-RU" sz="2400" dirty="0" err="1">
                <a:ln>
                  <a:solidFill>
                    <a:schemeClr val="bg1"/>
                  </a:solidFill>
                </a:ln>
                <a:solidFill>
                  <a:srgbClr val="002060"/>
                </a:solidFill>
                <a:latin typeface="Bahnschrift SemiBold" panose="020B0502040204020203" pitchFamily="34" charset="0"/>
              </a:rPr>
              <a:t>edə</a:t>
            </a:r>
            <a:r>
              <a:rPr lang="ru-RU" sz="2400" dirty="0">
                <a:ln>
                  <a:solidFill>
                    <a:schemeClr val="bg1"/>
                  </a:solidFill>
                </a:ln>
                <a:solidFill>
                  <a:srgbClr val="002060"/>
                </a:solidFill>
                <a:latin typeface="Bahnschrift SemiBold" panose="020B0502040204020203" pitchFamily="34" charset="0"/>
              </a:rPr>
              <a:t> </a:t>
            </a:r>
            <a:r>
              <a:rPr lang="ru-RU" sz="2400" dirty="0" err="1">
                <a:ln>
                  <a:solidFill>
                    <a:schemeClr val="bg1"/>
                  </a:solidFill>
                </a:ln>
                <a:solidFill>
                  <a:srgbClr val="002060"/>
                </a:solidFill>
                <a:latin typeface="Bahnschrift SemiBold" panose="020B0502040204020203" pitchFamily="34" charset="0"/>
              </a:rPr>
              <a:t>bilə</a:t>
            </a:r>
            <a:r>
              <a:rPr lang="az-Latn-AZ" sz="2400" dirty="0">
                <a:ln>
                  <a:solidFill>
                    <a:schemeClr val="bg1"/>
                  </a:solidFill>
                </a:ln>
                <a:solidFill>
                  <a:srgbClr val="002060"/>
                </a:solidFill>
                <a:latin typeface="Bahnschrift SemiBold" panose="020B0502040204020203" pitchFamily="34" charset="0"/>
              </a:rPr>
              <a:t>r.</a:t>
            </a:r>
            <a:endParaRPr lang="en-US" sz="2400" dirty="0">
              <a:ln>
                <a:solidFill>
                  <a:schemeClr val="bg1"/>
                </a:solidFill>
              </a:ln>
              <a:solidFill>
                <a:srgbClr val="002060"/>
              </a:solidFill>
              <a:latin typeface="Bahnschrift SemiBold" panose="020B0502040204020203" pitchFamily="34" charset="0"/>
            </a:endParaRPr>
          </a:p>
        </p:txBody>
      </p:sp>
      <p:sp>
        <p:nvSpPr>
          <p:cNvPr id="9" name="Rounded Rectangle 8"/>
          <p:cNvSpPr/>
          <p:nvPr/>
        </p:nvSpPr>
        <p:spPr>
          <a:xfrm>
            <a:off x="5791199" y="4609452"/>
            <a:ext cx="5895834" cy="2152754"/>
          </a:xfrm>
          <a:prstGeom prst="roundRect">
            <a:avLst/>
          </a:prstGeom>
          <a:solidFill>
            <a:schemeClr val="tx2">
              <a:lumMod val="2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221103" y="4905847"/>
            <a:ext cx="5036026" cy="1569660"/>
          </a:xfrm>
          <a:prstGeom prst="rect">
            <a:avLst/>
          </a:prstGeom>
        </p:spPr>
        <p:txBody>
          <a:bodyPr wrap="square">
            <a:spAutoFit/>
            <a:scene3d>
              <a:camera prst="orthographicFront"/>
              <a:lightRig rig="threePt" dir="t"/>
            </a:scene3d>
            <a:sp3d extrusionH="57150">
              <a:bevelT w="38100" h="38100" prst="angle"/>
            </a:sp3d>
          </a:bodyPr>
          <a:lstStyle/>
          <a:p>
            <a:r>
              <a:rPr lang="az-Latn-AZ" sz="2400" dirty="0" smtClean="0">
                <a:solidFill>
                  <a:schemeClr val="accent1">
                    <a:lumMod val="40000"/>
                    <a:lumOff val="60000"/>
                  </a:schemeClr>
                </a:solidFill>
                <a:effectLst/>
                <a:latin typeface="Bahnschrift SemiBold" panose="020B0502040204020203" pitchFamily="34" charset="0"/>
                <a:ea typeface="Times New Roman" panose="02020603050405020304" pitchFamily="18" charset="0"/>
              </a:rPr>
              <a:t>1980-ci illərin sonlarından bəri  informasiya texnologiyalarındakı yeniliklər kiber cinayətlərin  inkişaf etməsində yardımı olub.</a:t>
            </a:r>
            <a:endParaRPr lang="en-US" sz="2400" dirty="0">
              <a:solidFill>
                <a:schemeClr val="accent1">
                  <a:lumMod val="40000"/>
                  <a:lumOff val="60000"/>
                </a:schemeClr>
              </a:solidFill>
              <a:latin typeface="Bahnschrift SemiBold" panose="020B0502040204020203" pitchFamily="34" charset="0"/>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5974" y="1405776"/>
            <a:ext cx="4838700" cy="2723113"/>
          </a:xfrm>
          <a:prstGeom prst="rect">
            <a:avLst/>
          </a:prstGeom>
          <a:ln w="76200">
            <a:solidFill>
              <a:schemeClr val="tx1"/>
            </a:solidFill>
          </a:ln>
        </p:spPr>
      </p:pic>
    </p:spTree>
    <p:extLst>
      <p:ext uri="{BB962C8B-B14F-4D97-AF65-F5344CB8AC3E}">
        <p14:creationId xmlns:p14="http://schemas.microsoft.com/office/powerpoint/2010/main" val="4663941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5" name="Pentagon 4"/>
          <p:cNvSpPr/>
          <p:nvPr/>
        </p:nvSpPr>
        <p:spPr>
          <a:xfrm>
            <a:off x="0" y="-33578"/>
            <a:ext cx="8488907" cy="1455854"/>
          </a:xfrm>
          <a:prstGeom prst="homePlat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310534"/>
            <a:ext cx="7992894" cy="646331"/>
          </a:xfrm>
          <a:prstGeom prst="rect">
            <a:avLst/>
          </a:prstGeom>
        </p:spPr>
        <p:txBody>
          <a:bodyPr wrap="none">
            <a:spAutoFit/>
          </a:bodyPr>
          <a:lstStyle/>
          <a:p>
            <a:r>
              <a:rPr lang="az-Latn-AZ" sz="3600" b="1" dirty="0" smtClean="0">
                <a:effectLst>
                  <a:reflection blurRad="6350" stA="55000" endA="300" endPos="45500" dir="5400000" sy="-100000" algn="bl" rotWithShape="0"/>
                </a:effectLst>
                <a:latin typeface="Bahnschrift SemiBold" panose="020B0502040204020203" pitchFamily="34" charset="0"/>
                <a:ea typeface="Times New Roman" panose="02020603050405020304" pitchFamily="18" charset="0"/>
              </a:rPr>
              <a:t>Ən çox yayılmış   kiber hücum növləri:</a:t>
            </a:r>
            <a:endParaRPr lang="en-US" sz="3600" dirty="0">
              <a:effectLst>
                <a:reflection blurRad="6350" stA="55000" endA="300" endPos="45500" dir="5400000" sy="-100000" algn="bl" rotWithShape="0"/>
              </a:effectLst>
              <a:latin typeface="Bahnschrift SemiBold" panose="020B0502040204020203" pitchFamily="34" charset="0"/>
            </a:endParaRPr>
          </a:p>
        </p:txBody>
      </p:sp>
      <p:sp>
        <p:nvSpPr>
          <p:cNvPr id="7" name="Pentagon 6"/>
          <p:cNvSpPr/>
          <p:nvPr/>
        </p:nvSpPr>
        <p:spPr>
          <a:xfrm flipH="1">
            <a:off x="3895114" y="1555597"/>
            <a:ext cx="8195553" cy="1201003"/>
          </a:xfrm>
          <a:prstGeom prst="homePlate">
            <a:avLst/>
          </a:prstGeom>
          <a:solidFill>
            <a:schemeClr val="tx1">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entagon 7"/>
          <p:cNvSpPr/>
          <p:nvPr/>
        </p:nvSpPr>
        <p:spPr>
          <a:xfrm flipH="1">
            <a:off x="3895115" y="2821492"/>
            <a:ext cx="8195553" cy="1201003"/>
          </a:xfrm>
          <a:prstGeom prst="homePlate">
            <a:avLst/>
          </a:prstGeom>
          <a:solidFill>
            <a:schemeClr val="tx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entagon 8"/>
          <p:cNvSpPr/>
          <p:nvPr/>
        </p:nvSpPr>
        <p:spPr>
          <a:xfrm flipH="1">
            <a:off x="3895115" y="4089156"/>
            <a:ext cx="8195553" cy="1201003"/>
          </a:xfrm>
          <a:prstGeom prst="homePlate">
            <a:avLst/>
          </a:prstGeom>
          <a:solidFill>
            <a:schemeClr val="tx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entagon 9"/>
          <p:cNvSpPr/>
          <p:nvPr/>
        </p:nvSpPr>
        <p:spPr>
          <a:xfrm flipH="1">
            <a:off x="3895115" y="5423481"/>
            <a:ext cx="8195553" cy="1201003"/>
          </a:xfrm>
          <a:prstGeom prst="homePlate">
            <a:avLst/>
          </a:prstGeom>
          <a:solidFill>
            <a:schemeClr val="tx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428506" y="1755580"/>
            <a:ext cx="7623300" cy="800219"/>
          </a:xfrm>
          <a:prstGeom prst="rect">
            <a:avLst/>
          </a:prstGeom>
        </p:spPr>
        <p:txBody>
          <a:bodyPr wrap="square">
            <a:spAutoFit/>
          </a:bodyPr>
          <a:lstStyle/>
          <a:p>
            <a:pPr algn="just">
              <a:lnSpc>
                <a:spcPct val="115000"/>
              </a:lnSpc>
              <a:spcAft>
                <a:spcPts val="1000"/>
              </a:spcAft>
            </a:pPr>
            <a:r>
              <a:rPr lang="en-US" sz="2000" dirty="0" smtClean="0">
                <a:solidFill>
                  <a:schemeClr val="bg1"/>
                </a:solidFill>
                <a:latin typeface="Bahnschrift SemiBold" panose="020B0502040204020203" pitchFamily="34" charset="0"/>
                <a:ea typeface="Times New Roman" panose="02020603050405020304" pitchFamily="18" charset="0"/>
                <a:cs typeface="Times New Roman" panose="02020603050405020304" pitchFamily="18" charset="0"/>
              </a:rPr>
              <a:t>1.</a:t>
            </a:r>
            <a:r>
              <a:rPr lang="en-US" sz="2000" dirty="0"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Xidmətdən </a:t>
            </a:r>
            <a:r>
              <a:rPr lang="en-US" sz="2000" dirty="0" err="1"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imtina</a:t>
            </a:r>
            <a:r>
              <a:rPr lang="en-US" sz="2000" dirty="0"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 (</a:t>
            </a:r>
            <a:r>
              <a:rPr lang="en-US" sz="2000" dirty="0" err="1"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DoS</a:t>
            </a:r>
            <a:r>
              <a:rPr lang="en-US" sz="2000" dirty="0"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-denial of service) </a:t>
            </a:r>
            <a:r>
              <a:rPr lang="en-US" sz="2000" dirty="0" err="1"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və</a:t>
            </a:r>
            <a:r>
              <a:rPr lang="en-US" sz="2000" dirty="0"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 </a:t>
            </a:r>
            <a:r>
              <a:rPr lang="en-US" sz="2000" dirty="0" err="1"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yayımlanan</a:t>
            </a:r>
            <a:r>
              <a:rPr lang="en-US" sz="2000" dirty="0"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 </a:t>
            </a:r>
            <a:r>
              <a:rPr lang="en-US" sz="2000" dirty="0" err="1"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xidmətdən</a:t>
            </a:r>
            <a:r>
              <a:rPr lang="en-US" sz="2000" dirty="0"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 </a:t>
            </a:r>
            <a:r>
              <a:rPr lang="en-US" sz="2000" dirty="0" err="1"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imtina</a:t>
            </a:r>
            <a:r>
              <a:rPr lang="en-US" sz="2000" dirty="0"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 (</a:t>
            </a:r>
            <a:r>
              <a:rPr lang="en-US" sz="2000" dirty="0" err="1"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DDoS</a:t>
            </a:r>
            <a:r>
              <a:rPr lang="en-US" sz="2000" dirty="0"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-distributed denial of service) </a:t>
            </a:r>
            <a:r>
              <a:rPr lang="en-US" sz="2000" dirty="0" err="1"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hücumları</a:t>
            </a:r>
            <a:endParaRPr lang="en-US" sz="2000" dirty="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endParaRPr>
          </a:p>
        </p:txBody>
      </p:sp>
      <p:sp>
        <p:nvSpPr>
          <p:cNvPr id="12" name="Rectangle 11"/>
          <p:cNvSpPr/>
          <p:nvPr/>
        </p:nvSpPr>
        <p:spPr>
          <a:xfrm>
            <a:off x="4530243" y="3021769"/>
            <a:ext cx="6925294" cy="584775"/>
          </a:xfrm>
          <a:prstGeom prst="rect">
            <a:avLst/>
          </a:prstGeom>
        </p:spPr>
        <p:txBody>
          <a:bodyPr wrap="none">
            <a:spAutoFit/>
          </a:bodyPr>
          <a:lstStyle/>
          <a:p>
            <a:r>
              <a:rPr lang="en-US" sz="3200" dirty="0" smtClean="0">
                <a:solidFill>
                  <a:schemeClr val="bg1"/>
                </a:solidFill>
                <a:effectLst/>
                <a:latin typeface="Bahnschrift SemiBold" panose="020B0502040204020203" pitchFamily="34" charset="0"/>
                <a:ea typeface="Times New Roman" panose="02020603050405020304" pitchFamily="18" charset="0"/>
              </a:rPr>
              <a:t>2. Man-in-the-Middle (</a:t>
            </a:r>
            <a:r>
              <a:rPr lang="en-US" sz="3200" dirty="0" err="1" smtClean="0">
                <a:solidFill>
                  <a:schemeClr val="bg1"/>
                </a:solidFill>
                <a:effectLst/>
                <a:latin typeface="Bahnschrift SemiBold" panose="020B0502040204020203" pitchFamily="34" charset="0"/>
                <a:ea typeface="Times New Roman" panose="02020603050405020304" pitchFamily="18" charset="0"/>
              </a:rPr>
              <a:t>MitM</a:t>
            </a:r>
            <a:r>
              <a:rPr lang="en-US" sz="3200" dirty="0" smtClean="0">
                <a:solidFill>
                  <a:schemeClr val="bg1"/>
                </a:solidFill>
                <a:effectLst/>
                <a:latin typeface="Bahnschrift SemiBold" panose="020B0502040204020203" pitchFamily="34" charset="0"/>
                <a:ea typeface="Times New Roman" panose="02020603050405020304" pitchFamily="18" charset="0"/>
              </a:rPr>
              <a:t>) </a:t>
            </a:r>
            <a:r>
              <a:rPr lang="en-US" sz="3200" dirty="0" err="1" smtClean="0">
                <a:solidFill>
                  <a:schemeClr val="bg1"/>
                </a:solidFill>
                <a:effectLst/>
                <a:latin typeface="Bahnschrift SemiBold" panose="020B0502040204020203" pitchFamily="34" charset="0"/>
                <a:ea typeface="Times New Roman" panose="02020603050405020304" pitchFamily="18" charset="0"/>
              </a:rPr>
              <a:t>hücumu</a:t>
            </a:r>
            <a:endParaRPr lang="en-US" sz="3200" dirty="0">
              <a:solidFill>
                <a:schemeClr val="bg1"/>
              </a:solidFill>
              <a:latin typeface="Bahnschrift SemiBold" panose="020B0502040204020203" pitchFamily="34" charset="0"/>
            </a:endParaRPr>
          </a:p>
        </p:txBody>
      </p:sp>
      <p:sp>
        <p:nvSpPr>
          <p:cNvPr id="13" name="Rectangle 12"/>
          <p:cNvSpPr/>
          <p:nvPr/>
        </p:nvSpPr>
        <p:spPr>
          <a:xfrm>
            <a:off x="4530243" y="4294495"/>
            <a:ext cx="6295313" cy="707886"/>
          </a:xfrm>
          <a:prstGeom prst="rect">
            <a:avLst/>
          </a:prstGeom>
        </p:spPr>
        <p:txBody>
          <a:bodyPr wrap="none">
            <a:spAutoFit/>
          </a:bodyPr>
          <a:lstStyle/>
          <a:p>
            <a:r>
              <a:rPr lang="ru-RU" sz="4000" dirty="0" smtClean="0">
                <a:solidFill>
                  <a:schemeClr val="bg1"/>
                </a:solidFill>
                <a:effectLst/>
                <a:latin typeface="Bahnschrift SemiBold" panose="020B0502040204020203" pitchFamily="34" charset="0"/>
                <a:ea typeface="Times New Roman" panose="02020603050405020304" pitchFamily="18" charset="0"/>
              </a:rPr>
              <a:t>3. </a:t>
            </a:r>
            <a:r>
              <a:rPr lang="en-US" sz="4000" dirty="0" smtClean="0">
                <a:solidFill>
                  <a:schemeClr val="bg1"/>
                </a:solidFill>
                <a:effectLst/>
                <a:latin typeface="Bahnschrift SemiBold" panose="020B0502040204020203" pitchFamily="34" charset="0"/>
                <a:ea typeface="Times New Roman" panose="02020603050405020304" pitchFamily="18" charset="0"/>
              </a:rPr>
              <a:t>Fi</a:t>
            </a:r>
            <a:r>
              <a:rPr lang="ru-RU" sz="4000" dirty="0" smtClean="0">
                <a:solidFill>
                  <a:schemeClr val="bg1"/>
                </a:solidFill>
                <a:effectLst/>
                <a:latin typeface="Bahnschrift SemiBold" panose="020B0502040204020203" pitchFamily="34" charset="0"/>
                <a:ea typeface="Times New Roman" panose="02020603050405020304" pitchFamily="18" charset="0"/>
              </a:rPr>
              <a:t>ş</a:t>
            </a:r>
            <a:r>
              <a:rPr lang="en-US" sz="4000" dirty="0" err="1" smtClean="0">
                <a:solidFill>
                  <a:schemeClr val="bg1"/>
                </a:solidFill>
                <a:effectLst/>
                <a:latin typeface="Bahnschrift SemiBold" panose="020B0502040204020203" pitchFamily="34" charset="0"/>
                <a:ea typeface="Times New Roman" panose="02020603050405020304" pitchFamily="18" charset="0"/>
              </a:rPr>
              <a:t>inq</a:t>
            </a:r>
            <a:r>
              <a:rPr lang="en-US" sz="4000" dirty="0" smtClean="0">
                <a:solidFill>
                  <a:schemeClr val="bg1"/>
                </a:solidFill>
                <a:effectLst/>
                <a:latin typeface="Bahnschrift SemiBold" panose="020B0502040204020203" pitchFamily="34" charset="0"/>
                <a:ea typeface="Times New Roman" panose="02020603050405020304" pitchFamily="18" charset="0"/>
              </a:rPr>
              <a:t> v</a:t>
            </a:r>
            <a:r>
              <a:rPr lang="ru-RU" sz="4000" dirty="0" smtClean="0">
                <a:solidFill>
                  <a:schemeClr val="bg1"/>
                </a:solidFill>
                <a:effectLst/>
                <a:latin typeface="Bahnschrift SemiBold" panose="020B0502040204020203" pitchFamily="34" charset="0"/>
                <a:ea typeface="Times New Roman" panose="02020603050405020304" pitchFamily="18" charset="0"/>
              </a:rPr>
              <a:t>ə </a:t>
            </a:r>
            <a:r>
              <a:rPr lang="ru-RU" sz="4000" dirty="0" err="1" smtClean="0">
                <a:solidFill>
                  <a:schemeClr val="bg1"/>
                </a:solidFill>
                <a:effectLst/>
                <a:latin typeface="Bahnschrift SemiBold" panose="020B0502040204020203" pitchFamily="34" charset="0"/>
                <a:ea typeface="Times New Roman" panose="02020603050405020304" pitchFamily="18" charset="0"/>
              </a:rPr>
              <a:t>nizə</a:t>
            </a:r>
            <a:r>
              <a:rPr lang="ru-RU" sz="4000" dirty="0" smtClean="0">
                <a:solidFill>
                  <a:schemeClr val="bg1"/>
                </a:solidFill>
                <a:effectLst/>
                <a:latin typeface="Bahnschrift SemiBold" panose="020B0502040204020203" pitchFamily="34" charset="0"/>
                <a:ea typeface="Times New Roman" panose="02020603050405020304" pitchFamily="18" charset="0"/>
              </a:rPr>
              <a:t> </a:t>
            </a:r>
            <a:r>
              <a:rPr lang="en-US" sz="4000" dirty="0" smtClean="0">
                <a:solidFill>
                  <a:schemeClr val="bg1"/>
                </a:solidFill>
                <a:effectLst/>
                <a:latin typeface="Bahnschrift SemiBold" panose="020B0502040204020203" pitchFamily="34" charset="0"/>
                <a:ea typeface="Times New Roman" panose="02020603050405020304" pitchFamily="18" charset="0"/>
              </a:rPr>
              <a:t>h</a:t>
            </a:r>
            <a:r>
              <a:rPr lang="ru-RU" sz="4000" dirty="0" smtClean="0">
                <a:solidFill>
                  <a:schemeClr val="bg1"/>
                </a:solidFill>
                <a:effectLst/>
                <a:latin typeface="Bahnschrift SemiBold" panose="020B0502040204020203" pitchFamily="34" charset="0"/>
                <a:ea typeface="Times New Roman" panose="02020603050405020304" pitchFamily="18" charset="0"/>
              </a:rPr>
              <a:t>ü</a:t>
            </a:r>
            <a:r>
              <a:rPr lang="en-US" sz="4000" dirty="0" err="1" smtClean="0">
                <a:solidFill>
                  <a:schemeClr val="bg1"/>
                </a:solidFill>
                <a:effectLst/>
                <a:latin typeface="Bahnschrift SemiBold" panose="020B0502040204020203" pitchFamily="34" charset="0"/>
                <a:ea typeface="Times New Roman" panose="02020603050405020304" pitchFamily="18" charset="0"/>
              </a:rPr>
              <a:t>cumlar</a:t>
            </a:r>
            <a:r>
              <a:rPr lang="ru-RU" sz="4000" dirty="0" smtClean="0">
                <a:solidFill>
                  <a:schemeClr val="bg1"/>
                </a:solidFill>
                <a:effectLst/>
                <a:latin typeface="Bahnschrift SemiBold" panose="020B0502040204020203" pitchFamily="34" charset="0"/>
                <a:ea typeface="Times New Roman" panose="02020603050405020304" pitchFamily="18" charset="0"/>
              </a:rPr>
              <a:t>ı</a:t>
            </a:r>
            <a:endParaRPr lang="en-US" sz="4000" dirty="0">
              <a:solidFill>
                <a:schemeClr val="bg1"/>
              </a:solidFill>
              <a:latin typeface="Bahnschrift SemiBold" panose="020B0502040204020203" pitchFamily="34" charset="0"/>
            </a:endParaRPr>
          </a:p>
        </p:txBody>
      </p:sp>
      <p:sp>
        <p:nvSpPr>
          <p:cNvPr id="14" name="Rectangle 13"/>
          <p:cNvSpPr/>
          <p:nvPr/>
        </p:nvSpPr>
        <p:spPr>
          <a:xfrm>
            <a:off x="4429309" y="5578092"/>
            <a:ext cx="7813357" cy="584775"/>
          </a:xfrm>
          <a:prstGeom prst="rect">
            <a:avLst/>
          </a:prstGeom>
        </p:spPr>
        <p:txBody>
          <a:bodyPr wrap="none">
            <a:spAutoFit/>
          </a:bodyPr>
          <a:lstStyle/>
          <a:p>
            <a:r>
              <a:rPr lang="az-Latn-AZ" sz="3200" dirty="0" smtClean="0">
                <a:solidFill>
                  <a:schemeClr val="bg1"/>
                </a:solidFill>
                <a:effectLst/>
                <a:latin typeface="Bahnschrift SemiBold" panose="020B0502040204020203" pitchFamily="34" charset="0"/>
                <a:ea typeface="Times New Roman" panose="02020603050405020304" pitchFamily="18" charset="0"/>
              </a:rPr>
              <a:t>4</a:t>
            </a:r>
            <a:r>
              <a:rPr lang="en-US" sz="3200" dirty="0" smtClean="0">
                <a:solidFill>
                  <a:schemeClr val="bg1"/>
                </a:solidFill>
                <a:effectLst/>
                <a:latin typeface="Bahnschrift SemiBold" panose="020B0502040204020203" pitchFamily="34" charset="0"/>
                <a:ea typeface="Times New Roman" panose="02020603050405020304" pitchFamily="18" charset="0"/>
              </a:rPr>
              <a:t>.</a:t>
            </a:r>
            <a:r>
              <a:rPr lang="az-Latn-AZ" sz="3200" dirty="0" smtClean="0">
                <a:solidFill>
                  <a:schemeClr val="bg1"/>
                </a:solidFill>
                <a:effectLst/>
                <a:latin typeface="Bahnschrift SemiBold" panose="020B0502040204020203" pitchFamily="34" charset="0"/>
                <a:ea typeface="Times New Roman" panose="02020603050405020304" pitchFamily="18" charset="0"/>
              </a:rPr>
              <a:t> Saytlararası skriptləmə (XSS) hücumu</a:t>
            </a:r>
            <a:endParaRPr lang="en-US" sz="3200"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34066531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
        <p:nvSpPr>
          <p:cNvPr id="5" name="Diamond 4"/>
          <p:cNvSpPr/>
          <p:nvPr/>
        </p:nvSpPr>
        <p:spPr>
          <a:xfrm>
            <a:off x="-1" y="1764461"/>
            <a:ext cx="8311487" cy="5066740"/>
          </a:xfrm>
          <a:prstGeom prst="diamond">
            <a:avLst/>
          </a:prstGeom>
          <a:solidFill>
            <a:schemeClr val="tx1"/>
          </a:solidFill>
          <a:ln w="38100">
            <a:solidFill>
              <a:schemeClr val="bg1"/>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163775" y="-26799"/>
            <a:ext cx="8028225" cy="1791260"/>
          </a:xfrm>
          <a:prstGeom prst="rect">
            <a:avLst/>
          </a:prstGeom>
          <a:solidFill>
            <a:schemeClr val="accent1">
              <a:lumMod val="60000"/>
              <a:lumOff val="40000"/>
            </a:schemeClr>
          </a:solidFill>
          <a:scene3d>
            <a:camera prst="orthographicFront"/>
            <a:lightRig rig="threePt" dir="t"/>
          </a:scene3d>
          <a:sp3d>
            <a:bevelT w="152400" h="50800" prst="softRound"/>
          </a:sp3d>
        </p:spPr>
        <p:txBody>
          <a:bodyPr wrap="square">
            <a:spAutoFit/>
          </a:bodyPr>
          <a:lstStyle/>
          <a:p>
            <a:pPr algn="just">
              <a:lnSpc>
                <a:spcPct val="115000"/>
              </a:lnSpc>
              <a:spcAft>
                <a:spcPts val="1000"/>
              </a:spcAft>
            </a:pPr>
            <a:r>
              <a:rPr lang="en-US" sz="3200" b="1" dirty="0" err="1" smtClean="0">
                <a:ln>
                  <a:solidFill>
                    <a:schemeClr val="accent1">
                      <a:lumMod val="50000"/>
                    </a:schemeClr>
                  </a:solidFill>
                </a:ln>
                <a:effectLst>
                  <a:outerShdw blurRad="38100" dist="38100" dir="2700000" algn="tl">
                    <a:srgbClr val="000000">
                      <a:alpha val="43137"/>
                    </a:srgbClr>
                  </a:outerShdw>
                </a:effectLst>
                <a:latin typeface="Bahnschrift SemiBold" panose="020B0502040204020203" pitchFamily="34" charset="0"/>
                <a:ea typeface="Times New Roman" panose="02020603050405020304" pitchFamily="18" charset="0"/>
                <a:cs typeface="Times New Roman" panose="02020603050405020304" pitchFamily="18" charset="0"/>
              </a:rPr>
              <a:t>Xidmətdən</a:t>
            </a:r>
            <a:r>
              <a:rPr lang="en-US" sz="3200" b="1" dirty="0" smtClean="0">
                <a:ln>
                  <a:solidFill>
                    <a:schemeClr val="accent1">
                      <a:lumMod val="50000"/>
                    </a:schemeClr>
                  </a:solidFill>
                </a:ln>
                <a:effectLst>
                  <a:outerShdw blurRad="38100" dist="38100" dir="2700000" algn="tl">
                    <a:srgbClr val="000000">
                      <a:alpha val="43137"/>
                    </a:srgbClr>
                  </a:outerShdw>
                </a:effectLst>
                <a:latin typeface="Bahnschrift SemiBold" panose="020B0502040204020203" pitchFamily="34" charset="0"/>
                <a:ea typeface="Times New Roman" panose="02020603050405020304" pitchFamily="18" charset="0"/>
                <a:cs typeface="Times New Roman" panose="02020603050405020304" pitchFamily="18" charset="0"/>
              </a:rPr>
              <a:t> </a:t>
            </a:r>
            <a:r>
              <a:rPr lang="en-US" sz="3200" b="1" dirty="0" err="1" smtClean="0">
                <a:ln>
                  <a:solidFill>
                    <a:schemeClr val="accent1">
                      <a:lumMod val="50000"/>
                    </a:schemeClr>
                  </a:solidFill>
                </a:ln>
                <a:effectLst>
                  <a:outerShdw blurRad="38100" dist="38100" dir="2700000" algn="tl">
                    <a:srgbClr val="000000">
                      <a:alpha val="43137"/>
                    </a:srgbClr>
                  </a:outerShdw>
                </a:effectLst>
                <a:latin typeface="Bahnschrift SemiBold" panose="020B0502040204020203" pitchFamily="34" charset="0"/>
                <a:ea typeface="Times New Roman" panose="02020603050405020304" pitchFamily="18" charset="0"/>
                <a:cs typeface="Times New Roman" panose="02020603050405020304" pitchFamily="18" charset="0"/>
              </a:rPr>
              <a:t>imtina</a:t>
            </a:r>
            <a:r>
              <a:rPr lang="en-US" sz="3200" b="1" dirty="0" smtClean="0">
                <a:ln>
                  <a:solidFill>
                    <a:schemeClr val="accent1">
                      <a:lumMod val="50000"/>
                    </a:schemeClr>
                  </a:solidFill>
                </a:ln>
                <a:effectLst>
                  <a:outerShdw blurRad="38100" dist="38100" dir="2700000" algn="tl">
                    <a:srgbClr val="000000">
                      <a:alpha val="43137"/>
                    </a:srgbClr>
                  </a:outerShdw>
                </a:effectLst>
                <a:latin typeface="Bahnschrift SemiBold" panose="020B0502040204020203" pitchFamily="34" charset="0"/>
                <a:ea typeface="Times New Roman" panose="02020603050405020304" pitchFamily="18" charset="0"/>
                <a:cs typeface="Times New Roman" panose="02020603050405020304" pitchFamily="18" charset="0"/>
              </a:rPr>
              <a:t> (</a:t>
            </a:r>
            <a:r>
              <a:rPr lang="en-US" sz="3200" b="1" dirty="0" err="1" smtClean="0">
                <a:ln>
                  <a:solidFill>
                    <a:schemeClr val="accent1">
                      <a:lumMod val="50000"/>
                    </a:schemeClr>
                  </a:solidFill>
                </a:ln>
                <a:effectLst>
                  <a:outerShdw blurRad="38100" dist="38100" dir="2700000" algn="tl">
                    <a:srgbClr val="000000">
                      <a:alpha val="43137"/>
                    </a:srgbClr>
                  </a:outerShdw>
                </a:effectLst>
                <a:latin typeface="Bahnschrift SemiBold" panose="020B0502040204020203" pitchFamily="34" charset="0"/>
                <a:ea typeface="Times New Roman" panose="02020603050405020304" pitchFamily="18" charset="0"/>
                <a:cs typeface="Times New Roman" panose="02020603050405020304" pitchFamily="18" charset="0"/>
              </a:rPr>
              <a:t>DoS</a:t>
            </a:r>
            <a:r>
              <a:rPr lang="en-US" sz="3200" b="1" dirty="0" smtClean="0">
                <a:ln>
                  <a:solidFill>
                    <a:schemeClr val="accent1">
                      <a:lumMod val="50000"/>
                    </a:schemeClr>
                  </a:solidFill>
                </a:ln>
                <a:effectLst>
                  <a:outerShdw blurRad="38100" dist="38100" dir="2700000" algn="tl">
                    <a:srgbClr val="000000">
                      <a:alpha val="43137"/>
                    </a:srgbClr>
                  </a:outerShdw>
                </a:effectLst>
                <a:latin typeface="Bahnschrift SemiBold" panose="020B0502040204020203" pitchFamily="34" charset="0"/>
                <a:ea typeface="Times New Roman" panose="02020603050405020304" pitchFamily="18" charset="0"/>
                <a:cs typeface="Times New Roman" panose="02020603050405020304" pitchFamily="18" charset="0"/>
              </a:rPr>
              <a:t>-denial of service) </a:t>
            </a:r>
            <a:r>
              <a:rPr lang="en-US" sz="3200" b="1" dirty="0" err="1" smtClean="0">
                <a:ln>
                  <a:solidFill>
                    <a:schemeClr val="accent1">
                      <a:lumMod val="50000"/>
                    </a:schemeClr>
                  </a:solidFill>
                </a:ln>
                <a:effectLst>
                  <a:outerShdw blurRad="38100" dist="38100" dir="2700000" algn="tl">
                    <a:srgbClr val="000000">
                      <a:alpha val="43137"/>
                    </a:srgbClr>
                  </a:outerShdw>
                </a:effectLst>
                <a:latin typeface="Bahnschrift SemiBold" panose="020B0502040204020203" pitchFamily="34" charset="0"/>
                <a:ea typeface="Times New Roman" panose="02020603050405020304" pitchFamily="18" charset="0"/>
                <a:cs typeface="Times New Roman" panose="02020603050405020304" pitchFamily="18" charset="0"/>
              </a:rPr>
              <a:t>və</a:t>
            </a:r>
            <a:r>
              <a:rPr lang="en-US" sz="3200" b="1" dirty="0" smtClean="0">
                <a:ln>
                  <a:solidFill>
                    <a:schemeClr val="accent1">
                      <a:lumMod val="50000"/>
                    </a:schemeClr>
                  </a:solidFill>
                </a:ln>
                <a:effectLst>
                  <a:outerShdw blurRad="38100" dist="38100" dir="2700000" algn="tl">
                    <a:srgbClr val="000000">
                      <a:alpha val="43137"/>
                    </a:srgbClr>
                  </a:outerShdw>
                </a:effectLst>
                <a:latin typeface="Bahnschrift SemiBold" panose="020B0502040204020203" pitchFamily="34" charset="0"/>
                <a:ea typeface="Times New Roman" panose="02020603050405020304" pitchFamily="18" charset="0"/>
                <a:cs typeface="Times New Roman" panose="02020603050405020304" pitchFamily="18" charset="0"/>
              </a:rPr>
              <a:t> </a:t>
            </a:r>
            <a:r>
              <a:rPr lang="en-US" sz="3200" b="1" dirty="0" err="1" smtClean="0">
                <a:ln>
                  <a:solidFill>
                    <a:schemeClr val="accent1">
                      <a:lumMod val="50000"/>
                    </a:schemeClr>
                  </a:solidFill>
                </a:ln>
                <a:effectLst>
                  <a:outerShdw blurRad="38100" dist="38100" dir="2700000" algn="tl">
                    <a:srgbClr val="000000">
                      <a:alpha val="43137"/>
                    </a:srgbClr>
                  </a:outerShdw>
                </a:effectLst>
                <a:latin typeface="Bahnschrift SemiBold" panose="020B0502040204020203" pitchFamily="34" charset="0"/>
                <a:ea typeface="Times New Roman" panose="02020603050405020304" pitchFamily="18" charset="0"/>
                <a:cs typeface="Times New Roman" panose="02020603050405020304" pitchFamily="18" charset="0"/>
              </a:rPr>
              <a:t>yayımlanan</a:t>
            </a:r>
            <a:r>
              <a:rPr lang="en-US" sz="3200" b="1" dirty="0" smtClean="0">
                <a:ln>
                  <a:solidFill>
                    <a:schemeClr val="accent1">
                      <a:lumMod val="50000"/>
                    </a:schemeClr>
                  </a:solidFill>
                </a:ln>
                <a:effectLst>
                  <a:outerShdw blurRad="38100" dist="38100" dir="2700000" algn="tl">
                    <a:srgbClr val="000000">
                      <a:alpha val="43137"/>
                    </a:srgbClr>
                  </a:outerShdw>
                </a:effectLst>
                <a:latin typeface="Bahnschrift SemiBold" panose="020B0502040204020203" pitchFamily="34" charset="0"/>
                <a:ea typeface="Times New Roman" panose="02020603050405020304" pitchFamily="18" charset="0"/>
                <a:cs typeface="Times New Roman" panose="02020603050405020304" pitchFamily="18" charset="0"/>
              </a:rPr>
              <a:t> </a:t>
            </a:r>
            <a:r>
              <a:rPr lang="en-US" sz="3200" b="1" dirty="0" err="1" smtClean="0">
                <a:ln>
                  <a:solidFill>
                    <a:schemeClr val="accent1">
                      <a:lumMod val="50000"/>
                    </a:schemeClr>
                  </a:solidFill>
                </a:ln>
                <a:effectLst>
                  <a:outerShdw blurRad="38100" dist="38100" dir="2700000" algn="tl">
                    <a:srgbClr val="000000">
                      <a:alpha val="43137"/>
                    </a:srgbClr>
                  </a:outerShdw>
                </a:effectLst>
                <a:latin typeface="Bahnschrift SemiBold" panose="020B0502040204020203" pitchFamily="34" charset="0"/>
                <a:ea typeface="Times New Roman" panose="02020603050405020304" pitchFamily="18" charset="0"/>
                <a:cs typeface="Times New Roman" panose="02020603050405020304" pitchFamily="18" charset="0"/>
              </a:rPr>
              <a:t>xidmətdən</a:t>
            </a:r>
            <a:r>
              <a:rPr lang="en-US" sz="3200" b="1" dirty="0" smtClean="0">
                <a:ln>
                  <a:solidFill>
                    <a:schemeClr val="accent1">
                      <a:lumMod val="50000"/>
                    </a:schemeClr>
                  </a:solidFill>
                </a:ln>
                <a:effectLst>
                  <a:outerShdw blurRad="38100" dist="38100" dir="2700000" algn="tl">
                    <a:srgbClr val="000000">
                      <a:alpha val="43137"/>
                    </a:srgbClr>
                  </a:outerShdw>
                </a:effectLst>
                <a:latin typeface="Bahnschrift SemiBold" panose="020B0502040204020203" pitchFamily="34" charset="0"/>
                <a:ea typeface="Times New Roman" panose="02020603050405020304" pitchFamily="18" charset="0"/>
                <a:cs typeface="Times New Roman" panose="02020603050405020304" pitchFamily="18" charset="0"/>
              </a:rPr>
              <a:t> </a:t>
            </a:r>
            <a:r>
              <a:rPr lang="en-US" sz="3200" b="1" dirty="0" err="1" smtClean="0">
                <a:ln>
                  <a:solidFill>
                    <a:schemeClr val="accent1">
                      <a:lumMod val="50000"/>
                    </a:schemeClr>
                  </a:solidFill>
                </a:ln>
                <a:effectLst>
                  <a:outerShdw blurRad="38100" dist="38100" dir="2700000" algn="tl">
                    <a:srgbClr val="000000">
                      <a:alpha val="43137"/>
                    </a:srgbClr>
                  </a:outerShdw>
                </a:effectLst>
                <a:latin typeface="Bahnschrift SemiBold" panose="020B0502040204020203" pitchFamily="34" charset="0"/>
                <a:ea typeface="Times New Roman" panose="02020603050405020304" pitchFamily="18" charset="0"/>
                <a:cs typeface="Times New Roman" panose="02020603050405020304" pitchFamily="18" charset="0"/>
              </a:rPr>
              <a:t>imtina</a:t>
            </a:r>
            <a:r>
              <a:rPr lang="en-US" sz="3200" b="1" dirty="0" smtClean="0">
                <a:ln>
                  <a:solidFill>
                    <a:schemeClr val="accent1">
                      <a:lumMod val="50000"/>
                    </a:schemeClr>
                  </a:solidFill>
                </a:ln>
                <a:effectLst>
                  <a:outerShdw blurRad="38100" dist="38100" dir="2700000" algn="tl">
                    <a:srgbClr val="000000">
                      <a:alpha val="43137"/>
                    </a:srgbClr>
                  </a:outerShdw>
                </a:effectLst>
                <a:latin typeface="Bahnschrift SemiBold" panose="020B0502040204020203" pitchFamily="34" charset="0"/>
                <a:ea typeface="Times New Roman" panose="02020603050405020304" pitchFamily="18" charset="0"/>
                <a:cs typeface="Times New Roman" panose="02020603050405020304" pitchFamily="18" charset="0"/>
              </a:rPr>
              <a:t> (</a:t>
            </a:r>
            <a:r>
              <a:rPr lang="en-US" sz="3200" b="1" dirty="0" err="1" smtClean="0">
                <a:ln>
                  <a:solidFill>
                    <a:schemeClr val="accent1">
                      <a:lumMod val="50000"/>
                    </a:schemeClr>
                  </a:solidFill>
                </a:ln>
                <a:effectLst>
                  <a:outerShdw blurRad="38100" dist="38100" dir="2700000" algn="tl">
                    <a:srgbClr val="000000">
                      <a:alpha val="43137"/>
                    </a:srgbClr>
                  </a:outerShdw>
                </a:effectLst>
                <a:latin typeface="Bahnschrift SemiBold" panose="020B0502040204020203" pitchFamily="34" charset="0"/>
                <a:ea typeface="Times New Roman" panose="02020603050405020304" pitchFamily="18" charset="0"/>
                <a:cs typeface="Times New Roman" panose="02020603050405020304" pitchFamily="18" charset="0"/>
              </a:rPr>
              <a:t>DDoS</a:t>
            </a:r>
            <a:r>
              <a:rPr lang="en-US" sz="3200" b="1" dirty="0" smtClean="0">
                <a:ln>
                  <a:solidFill>
                    <a:schemeClr val="accent1">
                      <a:lumMod val="50000"/>
                    </a:schemeClr>
                  </a:solidFill>
                </a:ln>
                <a:effectLst>
                  <a:outerShdw blurRad="38100" dist="38100" dir="2700000" algn="tl">
                    <a:srgbClr val="000000">
                      <a:alpha val="43137"/>
                    </a:srgbClr>
                  </a:outerShdw>
                </a:effectLst>
                <a:latin typeface="Bahnschrift SemiBold" panose="020B0502040204020203" pitchFamily="34" charset="0"/>
                <a:ea typeface="Times New Roman" panose="02020603050405020304" pitchFamily="18" charset="0"/>
                <a:cs typeface="Times New Roman" panose="02020603050405020304" pitchFamily="18" charset="0"/>
              </a:rPr>
              <a:t>-distributed denial of service) </a:t>
            </a:r>
            <a:r>
              <a:rPr lang="en-US" sz="3200" b="1" dirty="0" err="1" smtClean="0">
                <a:ln>
                  <a:solidFill>
                    <a:schemeClr val="accent1">
                      <a:lumMod val="50000"/>
                    </a:schemeClr>
                  </a:solidFill>
                </a:ln>
                <a:effectLst>
                  <a:outerShdw blurRad="38100" dist="38100" dir="2700000" algn="tl">
                    <a:srgbClr val="000000">
                      <a:alpha val="43137"/>
                    </a:srgbClr>
                  </a:outerShdw>
                </a:effectLst>
                <a:latin typeface="Bahnschrift SemiBold" panose="020B0502040204020203" pitchFamily="34" charset="0"/>
                <a:ea typeface="Times New Roman" panose="02020603050405020304" pitchFamily="18" charset="0"/>
                <a:cs typeface="Times New Roman" panose="02020603050405020304" pitchFamily="18" charset="0"/>
              </a:rPr>
              <a:t>hücumları</a:t>
            </a:r>
            <a:endParaRPr lang="en-US" sz="3200" b="1" dirty="0">
              <a:ln>
                <a:solidFill>
                  <a:schemeClr val="accent1">
                    <a:lumMod val="50000"/>
                  </a:schemeClr>
                </a:solidFill>
              </a:ln>
              <a:effectLst>
                <a:outerShdw blurRad="38100" dist="38100" dir="2700000" algn="tl">
                  <a:srgbClr val="000000">
                    <a:alpha val="43137"/>
                  </a:srgbClr>
                </a:outerShdw>
              </a:effectLst>
              <a:latin typeface="Bahnschrift SemiBold" panose="020B0502040204020203" pitchFamily="34" charset="0"/>
              <a:ea typeface="Times New Roman" panose="02020603050405020304" pitchFamily="18" charset="0"/>
              <a:cs typeface="Times New Roman" panose="02020603050405020304" pitchFamily="18" charset="0"/>
            </a:endParaRPr>
          </a:p>
        </p:txBody>
      </p:sp>
      <p:pic>
        <p:nvPicPr>
          <p:cNvPr id="8" name="Picture 7" descr="Description: Image"/>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4163775" cy="1741764"/>
          </a:xfrm>
          <a:prstGeom prst="rect">
            <a:avLst/>
          </a:prstGeom>
          <a:noFill/>
          <a:ln>
            <a:noFill/>
          </a:ln>
          <a:scene3d>
            <a:camera prst="orthographicFront"/>
            <a:lightRig rig="threePt" dir="t"/>
          </a:scene3d>
          <a:sp3d>
            <a:bevelT w="152400" h="50800" prst="softRound"/>
          </a:sp3d>
        </p:spPr>
      </p:pic>
      <p:sp>
        <p:nvSpPr>
          <p:cNvPr id="9" name="Rectangle 8"/>
          <p:cNvSpPr/>
          <p:nvPr/>
        </p:nvSpPr>
        <p:spPr>
          <a:xfrm>
            <a:off x="1429872" y="3207224"/>
            <a:ext cx="5467806" cy="2062103"/>
          </a:xfrm>
          <a:prstGeom prst="rect">
            <a:avLst/>
          </a:prstGeom>
          <a:ln>
            <a:solidFill>
              <a:schemeClr val="bg1"/>
            </a:solidFill>
          </a:ln>
        </p:spPr>
        <p:txBody>
          <a:bodyPr wrap="square">
            <a:spAutoFit/>
          </a:bodyPr>
          <a:lstStyle/>
          <a:p>
            <a:pPr algn="ctr"/>
            <a:r>
              <a:rPr lang="en-US" dirty="0" err="1" smtClean="0">
                <a:solidFill>
                  <a:schemeClr val="bg1"/>
                </a:solidFill>
                <a:effectLst/>
                <a:latin typeface="Bahnschrift SemiBold" panose="020B0502040204020203" pitchFamily="34" charset="0"/>
                <a:ea typeface="Times New Roman" panose="02020603050405020304" pitchFamily="18" charset="0"/>
              </a:rPr>
              <a:t>DoS</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Xidmətdən</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imtina</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hücumu</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hakerlər</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tərəfindən</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müəyyən</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bir</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veb</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sayt</a:t>
            </a:r>
            <a:r>
              <a:rPr lang="en-US" dirty="0" smtClean="0">
                <a:solidFill>
                  <a:schemeClr val="bg1"/>
                </a:solidFill>
                <a:effectLst/>
                <a:latin typeface="Bahnschrift SemiBold" panose="020B0502040204020203" pitchFamily="34" charset="0"/>
                <a:ea typeface="Times New Roman" panose="02020603050405020304" pitchFamily="18" charset="0"/>
              </a:rPr>
              <a:t>, server </a:t>
            </a:r>
            <a:r>
              <a:rPr lang="en-US" dirty="0" err="1" smtClean="0">
                <a:solidFill>
                  <a:schemeClr val="bg1"/>
                </a:solidFill>
                <a:effectLst/>
                <a:latin typeface="Bahnschrift SemiBold" panose="020B0502040204020203" pitchFamily="34" charset="0"/>
                <a:ea typeface="Times New Roman" panose="02020603050405020304" pitchFamily="18" charset="0"/>
              </a:rPr>
              <a:t>və</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ya</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onlayn</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xidməti</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məhdudlaşdırmaq</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və</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ya</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tamamilə</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ləğv</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etmək</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üçün</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edilən</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bir</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hücumdur.DDoS</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hücumlarında</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çox</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sayda</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kompüter</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sistemi</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və</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ya</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obyektlərin</a:t>
            </a:r>
            <a:r>
              <a:rPr lang="en-US" dirty="0" smtClean="0">
                <a:solidFill>
                  <a:schemeClr val="bg1"/>
                </a:solidFill>
                <a:effectLst/>
                <a:latin typeface="Bahnschrift SemiBold" panose="020B0502040204020203" pitchFamily="34" charset="0"/>
                <a:ea typeface="Times New Roman" panose="02020603050405020304" pitchFamily="18" charset="0"/>
              </a:rPr>
              <a:t> İnternet </a:t>
            </a:r>
            <a:r>
              <a:rPr lang="en-US" dirty="0" err="1" smtClean="0">
                <a:solidFill>
                  <a:schemeClr val="bg1"/>
                </a:solidFill>
                <a:effectLst/>
                <a:latin typeface="Bahnschrift SemiBold" panose="020B0502040204020203" pitchFamily="34" charset="0"/>
                <a:ea typeface="Times New Roman" panose="02020603050405020304" pitchFamily="18" charset="0"/>
              </a:rPr>
              <a:t>cihazları</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kimi</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əlaqəli</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qurğular</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hücum</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trafikinin</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mənbəyi</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kimi</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istifadə</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olunur</a:t>
            </a:r>
            <a:r>
              <a:rPr lang="en-US" dirty="0" smtClean="0">
                <a:solidFill>
                  <a:schemeClr val="bg1"/>
                </a:solidFill>
                <a:effectLst/>
                <a:latin typeface="Bahnschrift SemiBold" panose="020B0502040204020203" pitchFamily="34" charset="0"/>
                <a:ea typeface="Times New Roman" panose="02020603050405020304" pitchFamily="18" charset="0"/>
              </a:rPr>
              <a:t>.</a:t>
            </a:r>
            <a:r>
              <a:rPr lang="en-US" sz="2000" dirty="0" smtClean="0">
                <a:solidFill>
                  <a:schemeClr val="bg1"/>
                </a:solidFill>
                <a:effectLst/>
                <a:latin typeface="Bahnschrift SemiBold" panose="020B0502040204020203" pitchFamily="34" charset="0"/>
                <a:ea typeface="Times New Roman" panose="02020603050405020304" pitchFamily="18" charset="0"/>
              </a:rPr>
              <a:t> </a:t>
            </a:r>
            <a:endParaRPr lang="en-US" sz="2000"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911275200"/>
      </p:ext>
    </p:extLst>
  </p:cSld>
  <p:clrMapOvr>
    <a:masterClrMapping/>
  </p:clrMapOvr>
  <p:transition spd="slow">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Description: https://www.cloudflare.com/img/learning/ddos/what-is-a-ddos-attack/http-flood-ddos-attack.png"/>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296634" cy="6858000"/>
          </a:xfrm>
          <a:prstGeom prst="rect">
            <a:avLst/>
          </a:prstGeom>
          <a:noFill/>
          <a:ln>
            <a:noFill/>
          </a:ln>
        </p:spPr>
      </p:pic>
    </p:spTree>
    <p:extLst>
      <p:ext uri="{BB962C8B-B14F-4D97-AF65-F5344CB8AC3E}">
        <p14:creationId xmlns:p14="http://schemas.microsoft.com/office/powerpoint/2010/main" val="333179188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45704"/>
          </a:xfrm>
        </p:spPr>
      </p:pic>
      <p:sp>
        <p:nvSpPr>
          <p:cNvPr id="5" name="Rectangle 4"/>
          <p:cNvSpPr/>
          <p:nvPr/>
        </p:nvSpPr>
        <p:spPr>
          <a:xfrm>
            <a:off x="1174845" y="0"/>
            <a:ext cx="3028665"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74935" y="-12296"/>
            <a:ext cx="3397965"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798928" y="365125"/>
            <a:ext cx="7173680" cy="8403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041820" y="488398"/>
            <a:ext cx="6510115" cy="584775"/>
          </a:xfrm>
          <a:prstGeom prst="rect">
            <a:avLst/>
          </a:prstGeom>
          <a:solidFill>
            <a:schemeClr val="tx1"/>
          </a:solidFill>
          <a:ln>
            <a:solidFill>
              <a:schemeClr val="bg1"/>
            </a:solidFill>
          </a:ln>
        </p:spPr>
        <p:txBody>
          <a:bodyPr wrap="none">
            <a:spAutoFit/>
          </a:bodyPr>
          <a:lstStyle/>
          <a:p>
            <a:r>
              <a:rPr lang="en-US" sz="3200" b="1" dirty="0" smtClean="0">
                <a:solidFill>
                  <a:schemeClr val="bg1"/>
                </a:solidFill>
                <a:effectLst>
                  <a:outerShdw blurRad="38100" dist="38100" dir="2700000" algn="tl">
                    <a:srgbClr val="000000">
                      <a:alpha val="43137"/>
                    </a:srgbClr>
                  </a:outerShdw>
                </a:effectLst>
                <a:latin typeface="Bahnschrift SemiBold" panose="020B0502040204020203" pitchFamily="34" charset="0"/>
                <a:ea typeface="Times New Roman" panose="02020603050405020304" pitchFamily="18" charset="0"/>
              </a:rPr>
              <a:t>Man-in-the-Middle (</a:t>
            </a:r>
            <a:r>
              <a:rPr lang="en-US" sz="3200" b="1" dirty="0" err="1" smtClean="0">
                <a:solidFill>
                  <a:schemeClr val="bg1"/>
                </a:solidFill>
                <a:effectLst>
                  <a:outerShdw blurRad="38100" dist="38100" dir="2700000" algn="tl">
                    <a:srgbClr val="000000">
                      <a:alpha val="43137"/>
                    </a:srgbClr>
                  </a:outerShdw>
                </a:effectLst>
                <a:latin typeface="Bahnschrift SemiBold" panose="020B0502040204020203" pitchFamily="34" charset="0"/>
                <a:ea typeface="Times New Roman" panose="02020603050405020304" pitchFamily="18" charset="0"/>
              </a:rPr>
              <a:t>MitM</a:t>
            </a:r>
            <a:r>
              <a:rPr lang="en-US" sz="3200" b="1" dirty="0" smtClean="0">
                <a:solidFill>
                  <a:schemeClr val="bg1"/>
                </a:solidFill>
                <a:effectLst>
                  <a:outerShdw blurRad="38100" dist="38100" dir="2700000" algn="tl">
                    <a:srgbClr val="000000">
                      <a:alpha val="43137"/>
                    </a:srgbClr>
                  </a:outerShdw>
                </a:effectLst>
                <a:latin typeface="Bahnschrift SemiBold" panose="020B0502040204020203" pitchFamily="34" charset="0"/>
                <a:ea typeface="Times New Roman" panose="02020603050405020304" pitchFamily="18" charset="0"/>
              </a:rPr>
              <a:t>) </a:t>
            </a:r>
            <a:r>
              <a:rPr lang="en-US" sz="3200" b="1" dirty="0" err="1" smtClean="0">
                <a:solidFill>
                  <a:schemeClr val="bg1"/>
                </a:solidFill>
                <a:effectLst>
                  <a:outerShdw blurRad="38100" dist="38100" dir="2700000" algn="tl">
                    <a:srgbClr val="000000">
                      <a:alpha val="43137"/>
                    </a:srgbClr>
                  </a:outerShdw>
                </a:effectLst>
                <a:latin typeface="Bahnschrift SemiBold" panose="020B0502040204020203" pitchFamily="34" charset="0"/>
                <a:ea typeface="Times New Roman" panose="02020603050405020304" pitchFamily="18" charset="0"/>
              </a:rPr>
              <a:t>hücumu</a:t>
            </a:r>
            <a:endParaRPr lang="en-US" sz="3200" b="1" dirty="0">
              <a:solidFill>
                <a:schemeClr val="bg1"/>
              </a:solidFill>
              <a:effectLst>
                <a:outerShdw blurRad="38100" dist="38100" dir="2700000" algn="tl">
                  <a:srgbClr val="000000">
                    <a:alpha val="43137"/>
                  </a:srgbClr>
                </a:outerShdw>
              </a:effectLst>
              <a:latin typeface="Bahnschrift SemiBold" panose="020B0502040204020203" pitchFamily="34" charset="0"/>
            </a:endParaRPr>
          </a:p>
        </p:txBody>
      </p:sp>
      <p:sp>
        <p:nvSpPr>
          <p:cNvPr id="9" name="Rounded Rectangle 8"/>
          <p:cNvSpPr/>
          <p:nvPr/>
        </p:nvSpPr>
        <p:spPr>
          <a:xfrm>
            <a:off x="2093793" y="1690688"/>
            <a:ext cx="6076950" cy="2109867"/>
          </a:xfrm>
          <a:prstGeom prst="round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28992" y="2076407"/>
            <a:ext cx="6096000" cy="1200329"/>
          </a:xfrm>
          <a:prstGeom prst="rect">
            <a:avLst/>
          </a:prstGeom>
        </p:spPr>
        <p:txBody>
          <a:bodyPr>
            <a:spAutoFit/>
          </a:bodyPr>
          <a:lstStyle/>
          <a:p>
            <a:r>
              <a:rPr lang="en-US" sz="2400" dirty="0" err="1" smtClean="0">
                <a:effectLst/>
                <a:latin typeface="Bahnschrift SemiBold" panose="020B0502040204020203" pitchFamily="34" charset="0"/>
                <a:ea typeface="Times New Roman" panose="02020603050405020304" pitchFamily="18" charset="0"/>
              </a:rPr>
              <a:t>Bir</a:t>
            </a:r>
            <a:r>
              <a:rPr lang="en-US" sz="2400" dirty="0" smtClean="0">
                <a:effectLst/>
                <a:latin typeface="Bahnschrift SemiBold" panose="020B0502040204020203" pitchFamily="34" charset="0"/>
                <a:ea typeface="Times New Roman" panose="02020603050405020304" pitchFamily="18" charset="0"/>
              </a:rPr>
              <a:t> hacker </a:t>
            </a:r>
            <a:r>
              <a:rPr lang="en-US" sz="2400" dirty="0" err="1" smtClean="0">
                <a:effectLst/>
                <a:latin typeface="Bahnschrift SemiBold" panose="020B0502040204020203" pitchFamily="34" charset="0"/>
                <a:ea typeface="Times New Roman" panose="02020603050405020304" pitchFamily="18" charset="0"/>
              </a:rPr>
              <a:t>bir</a:t>
            </a:r>
            <a:r>
              <a:rPr lang="en-US" sz="2400" dirty="0" smtClean="0">
                <a:effectLst/>
                <a:latin typeface="Bahnschrift SemiBold" panose="020B0502040204020203" pitchFamily="34" charset="0"/>
                <a:ea typeface="Times New Roman" panose="02020603050405020304" pitchFamily="18" charset="0"/>
              </a:rPr>
              <a:t> </a:t>
            </a:r>
            <a:r>
              <a:rPr lang="en-US" sz="2400" dirty="0" err="1" smtClean="0">
                <a:effectLst/>
                <a:latin typeface="Bahnschrift SemiBold" panose="020B0502040204020203" pitchFamily="34" charset="0"/>
                <a:ea typeface="Times New Roman" panose="02020603050405020304" pitchFamily="18" charset="0"/>
              </a:rPr>
              <a:t>müştəri</a:t>
            </a:r>
            <a:r>
              <a:rPr lang="en-US" sz="2400" dirty="0" smtClean="0">
                <a:effectLst/>
                <a:latin typeface="Bahnschrift SemiBold" panose="020B0502040204020203" pitchFamily="34" charset="0"/>
                <a:ea typeface="Times New Roman" panose="02020603050405020304" pitchFamily="18" charset="0"/>
              </a:rPr>
              <a:t> </a:t>
            </a:r>
            <a:r>
              <a:rPr lang="en-US" sz="2400" dirty="0" err="1" smtClean="0">
                <a:effectLst/>
                <a:latin typeface="Bahnschrift SemiBold" panose="020B0502040204020203" pitchFamily="34" charset="0"/>
                <a:ea typeface="Times New Roman" panose="02020603050405020304" pitchFamily="18" charset="0"/>
              </a:rPr>
              <a:t>və</a:t>
            </a:r>
            <a:r>
              <a:rPr lang="en-US" sz="2400" dirty="0" smtClean="0">
                <a:effectLst/>
                <a:latin typeface="Bahnschrift SemiBold" panose="020B0502040204020203" pitchFamily="34" charset="0"/>
                <a:ea typeface="Times New Roman" panose="02020603050405020304" pitchFamily="18" charset="0"/>
              </a:rPr>
              <a:t> </a:t>
            </a:r>
            <a:r>
              <a:rPr lang="en-US" sz="2400" dirty="0" err="1" smtClean="0">
                <a:effectLst/>
                <a:latin typeface="Bahnschrift SemiBold" panose="020B0502040204020203" pitchFamily="34" charset="0"/>
                <a:ea typeface="Times New Roman" panose="02020603050405020304" pitchFamily="18" charset="0"/>
              </a:rPr>
              <a:t>bir</a:t>
            </a:r>
            <a:r>
              <a:rPr lang="en-US" sz="2400" dirty="0" smtClean="0">
                <a:effectLst/>
                <a:latin typeface="Bahnschrift SemiBold" panose="020B0502040204020203" pitchFamily="34" charset="0"/>
                <a:ea typeface="Times New Roman" panose="02020603050405020304" pitchFamily="18" charset="0"/>
              </a:rPr>
              <a:t> server </a:t>
            </a:r>
            <a:r>
              <a:rPr lang="en-US" sz="2400" dirty="0" err="1" smtClean="0">
                <a:effectLst/>
                <a:latin typeface="Bahnschrift SemiBold" panose="020B0502040204020203" pitchFamily="34" charset="0"/>
                <a:ea typeface="Times New Roman" panose="02020603050405020304" pitchFamily="18" charset="0"/>
              </a:rPr>
              <a:t>əlaqələri</a:t>
            </a:r>
            <a:r>
              <a:rPr lang="en-US" sz="2400" dirty="0" smtClean="0">
                <a:effectLst/>
                <a:latin typeface="Bahnschrift SemiBold" panose="020B0502040204020203" pitchFamily="34" charset="0"/>
                <a:ea typeface="Times New Roman" panose="02020603050405020304" pitchFamily="18" charset="0"/>
              </a:rPr>
              <a:t> </a:t>
            </a:r>
            <a:r>
              <a:rPr lang="en-US" sz="2400" dirty="0" err="1" smtClean="0">
                <a:effectLst/>
                <a:latin typeface="Bahnschrift SemiBold" panose="020B0502040204020203" pitchFamily="34" charset="0"/>
                <a:ea typeface="Times New Roman" panose="02020603050405020304" pitchFamily="18" charset="0"/>
              </a:rPr>
              <a:t>arasında</a:t>
            </a:r>
            <a:r>
              <a:rPr lang="en-US" sz="2400" dirty="0" smtClean="0">
                <a:effectLst/>
                <a:latin typeface="Bahnschrift SemiBold" panose="020B0502040204020203" pitchFamily="34" charset="0"/>
                <a:ea typeface="Times New Roman" panose="02020603050405020304" pitchFamily="18" charset="0"/>
              </a:rPr>
              <a:t> </a:t>
            </a:r>
            <a:r>
              <a:rPr lang="en-US" sz="2400" dirty="0" err="1" smtClean="0">
                <a:effectLst/>
                <a:latin typeface="Bahnschrift SemiBold" panose="020B0502040204020203" pitchFamily="34" charset="0"/>
                <a:ea typeface="Times New Roman" panose="02020603050405020304" pitchFamily="18" charset="0"/>
              </a:rPr>
              <a:t>özünü</a:t>
            </a:r>
            <a:r>
              <a:rPr lang="en-US" sz="2400" dirty="0" smtClean="0">
                <a:effectLst/>
                <a:latin typeface="Bahnschrift SemiBold" panose="020B0502040204020203" pitchFamily="34" charset="0"/>
                <a:ea typeface="Times New Roman" panose="02020603050405020304" pitchFamily="18" charset="0"/>
              </a:rPr>
              <a:t> </a:t>
            </a:r>
            <a:r>
              <a:rPr lang="en-US" sz="2400" dirty="0" err="1" smtClean="0">
                <a:effectLst/>
                <a:latin typeface="Bahnschrift SemiBold" panose="020B0502040204020203" pitchFamily="34" charset="0"/>
                <a:ea typeface="Times New Roman" panose="02020603050405020304" pitchFamily="18" charset="0"/>
              </a:rPr>
              <a:t>qoyduğu</a:t>
            </a:r>
            <a:r>
              <a:rPr lang="en-US" sz="2400" dirty="0" smtClean="0">
                <a:effectLst/>
                <a:latin typeface="Bahnschrift SemiBold" panose="020B0502040204020203" pitchFamily="34" charset="0"/>
                <a:ea typeface="Times New Roman" panose="02020603050405020304" pitchFamily="18" charset="0"/>
              </a:rPr>
              <a:t> zaman </a:t>
            </a:r>
            <a:r>
              <a:rPr lang="en-US" sz="2400" dirty="0" err="1" smtClean="0">
                <a:effectLst/>
                <a:latin typeface="Bahnschrift SemiBold" panose="020B0502040204020203" pitchFamily="34" charset="0"/>
                <a:ea typeface="Times New Roman" panose="02020603050405020304" pitchFamily="18" charset="0"/>
              </a:rPr>
              <a:t>MitM</a:t>
            </a:r>
            <a:r>
              <a:rPr lang="en-US" sz="2400" dirty="0" smtClean="0">
                <a:effectLst/>
                <a:latin typeface="Bahnschrift SemiBold" panose="020B0502040204020203" pitchFamily="34" charset="0"/>
                <a:ea typeface="Times New Roman" panose="02020603050405020304" pitchFamily="18" charset="0"/>
              </a:rPr>
              <a:t> </a:t>
            </a:r>
            <a:r>
              <a:rPr lang="en-US" sz="2400" dirty="0" err="1" smtClean="0">
                <a:effectLst/>
                <a:latin typeface="Bahnschrift SemiBold" panose="020B0502040204020203" pitchFamily="34" charset="0"/>
                <a:ea typeface="Times New Roman" panose="02020603050405020304" pitchFamily="18" charset="0"/>
              </a:rPr>
              <a:t>hücumu</a:t>
            </a:r>
            <a:r>
              <a:rPr lang="en-US" sz="2400" dirty="0" smtClean="0">
                <a:effectLst/>
                <a:latin typeface="Bahnschrift SemiBold" panose="020B0502040204020203" pitchFamily="34" charset="0"/>
                <a:ea typeface="Times New Roman" panose="02020603050405020304" pitchFamily="18" charset="0"/>
              </a:rPr>
              <a:t> </a:t>
            </a:r>
            <a:r>
              <a:rPr lang="en-US" sz="2400" dirty="0" err="1" smtClean="0">
                <a:effectLst/>
                <a:latin typeface="Bahnschrift SemiBold" panose="020B0502040204020203" pitchFamily="34" charset="0"/>
                <a:ea typeface="Times New Roman" panose="02020603050405020304" pitchFamily="18" charset="0"/>
              </a:rPr>
              <a:t>baş</a:t>
            </a:r>
            <a:r>
              <a:rPr lang="en-US" sz="2400" dirty="0" smtClean="0">
                <a:effectLst/>
                <a:latin typeface="Bahnschrift SemiBold" panose="020B0502040204020203" pitchFamily="34" charset="0"/>
                <a:ea typeface="Times New Roman" panose="02020603050405020304" pitchFamily="18" charset="0"/>
              </a:rPr>
              <a:t> </a:t>
            </a:r>
            <a:r>
              <a:rPr lang="en-US" sz="2400" dirty="0" err="1" smtClean="0">
                <a:effectLst/>
                <a:latin typeface="Bahnschrift SemiBold" panose="020B0502040204020203" pitchFamily="34" charset="0"/>
                <a:ea typeface="Times New Roman" panose="02020603050405020304" pitchFamily="18" charset="0"/>
              </a:rPr>
              <a:t>verir</a:t>
            </a:r>
            <a:r>
              <a:rPr lang="en-US" sz="2400" dirty="0" smtClean="0">
                <a:effectLst/>
                <a:latin typeface="Bahnschrift SemiBold" panose="020B0502040204020203" pitchFamily="34" charset="0"/>
                <a:ea typeface="Times New Roman" panose="02020603050405020304" pitchFamily="18" charset="0"/>
              </a:rPr>
              <a:t>. </a:t>
            </a:r>
            <a:r>
              <a:rPr lang="az-Latn-AZ" sz="2400" dirty="0" smtClean="0">
                <a:effectLst/>
                <a:latin typeface="Bahnschrift SemiBold" panose="020B0502040204020203" pitchFamily="34" charset="0"/>
                <a:ea typeface="Times New Roman" panose="02020603050405020304" pitchFamily="18" charset="0"/>
              </a:rPr>
              <a:t>növu</a:t>
            </a:r>
            <a:r>
              <a:rPr lang="en-US" sz="2400" dirty="0" smtClean="0">
                <a:effectLst/>
                <a:latin typeface="Bahnschrift SemiBold" panose="020B0502040204020203" pitchFamily="34" charset="0"/>
                <a:ea typeface="Times New Roman" panose="02020603050405020304" pitchFamily="18" charset="0"/>
              </a:rPr>
              <a:t>:</a:t>
            </a:r>
            <a:endParaRPr lang="en-US" sz="2400" dirty="0">
              <a:latin typeface="Bahnschrift SemiBold" panose="020B0502040204020203" pitchFamily="34" charset="0"/>
            </a:endParaRPr>
          </a:p>
        </p:txBody>
      </p:sp>
      <p:sp>
        <p:nvSpPr>
          <p:cNvPr id="12" name="Rounded Rectangle 11"/>
          <p:cNvSpPr/>
          <p:nvPr/>
        </p:nvSpPr>
        <p:spPr>
          <a:xfrm>
            <a:off x="4907835" y="4272454"/>
            <a:ext cx="5259747" cy="2101350"/>
          </a:xfrm>
          <a:prstGeom prst="roundRect">
            <a:avLst/>
          </a:prstGeom>
          <a:solidFill>
            <a:schemeClr val="bg1">
              <a:lumMod val="75000"/>
              <a:lumOff val="2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082018" y="4341288"/>
            <a:ext cx="4890590" cy="1569660"/>
          </a:xfrm>
          <a:prstGeom prst="rect">
            <a:avLst/>
          </a:prstGeom>
        </p:spPr>
        <p:txBody>
          <a:bodyPr wrap="square">
            <a:spAutoFit/>
          </a:bodyPr>
          <a:lstStyle/>
          <a:p>
            <a:pPr marL="342900" indent="-342900">
              <a:buFont typeface="Arial" panose="020B0604020202020204" pitchFamily="34" charset="0"/>
              <a:buChar char="•"/>
            </a:pPr>
            <a:r>
              <a:rPr lang="ru-RU" sz="2400" dirty="0" err="1" smtClean="0">
                <a:effectLst/>
                <a:latin typeface="Bahnschrift SemiBold" panose="020B0502040204020203" pitchFamily="34" charset="0"/>
                <a:ea typeface="Times New Roman" panose="02020603050405020304" pitchFamily="18" charset="0"/>
              </a:rPr>
              <a:t>Sessiya</a:t>
            </a:r>
            <a:r>
              <a:rPr lang="ru-RU" sz="2400" dirty="0" smtClean="0">
                <a:effectLst/>
                <a:latin typeface="Bahnschrift SemiBold" panose="020B0502040204020203" pitchFamily="34" charset="0"/>
                <a:ea typeface="Times New Roman" panose="02020603050405020304" pitchFamily="18" charset="0"/>
              </a:rPr>
              <a:t> </a:t>
            </a:r>
            <a:r>
              <a:rPr lang="ru-RU" sz="2400" dirty="0" err="1" smtClean="0">
                <a:effectLst/>
                <a:latin typeface="Bahnschrift SemiBold" panose="020B0502040204020203" pitchFamily="34" charset="0"/>
                <a:ea typeface="Times New Roman" panose="02020603050405020304" pitchFamily="18" charset="0"/>
              </a:rPr>
              <a:t>qa</a:t>
            </a:r>
            <a:r>
              <a:rPr lang="en-US" sz="2400" dirty="0" err="1" smtClean="0">
                <a:effectLst/>
                <a:latin typeface="Bahnschrift SemiBold" panose="020B0502040204020203" pitchFamily="34" charset="0"/>
                <a:ea typeface="Times New Roman" panose="02020603050405020304" pitchFamily="18" charset="0"/>
              </a:rPr>
              <a:t>çırma</a:t>
            </a:r>
            <a:endParaRPr lang="en-US" sz="2400" dirty="0" smtClean="0">
              <a:effectLst/>
              <a:latin typeface="Bahnschrift SemiBold" panose="020B0502040204020203" pitchFamily="34" charset="0"/>
              <a:ea typeface="Times New Roman" panose="02020603050405020304" pitchFamily="18" charset="0"/>
            </a:endParaRPr>
          </a:p>
          <a:p>
            <a:r>
              <a:rPr lang="en-US" sz="2400" dirty="0" smtClean="0"/>
              <a:t>Bu </a:t>
            </a:r>
            <a:r>
              <a:rPr lang="en-US" sz="2400" dirty="0"/>
              <a:t>tip </a:t>
            </a:r>
            <a:r>
              <a:rPr lang="en-US" sz="2400" dirty="0" err="1"/>
              <a:t>MitM</a:t>
            </a:r>
            <a:r>
              <a:rPr lang="en-US" sz="2400" dirty="0"/>
              <a:t> </a:t>
            </a:r>
            <a:r>
              <a:rPr lang="en-US" sz="2400" dirty="0" err="1"/>
              <a:t>hücumunda</a:t>
            </a:r>
            <a:r>
              <a:rPr lang="en-US" sz="2400" dirty="0"/>
              <a:t> </a:t>
            </a:r>
            <a:r>
              <a:rPr lang="en-US" sz="2400" dirty="0" err="1"/>
              <a:t>təcavüzkar</a:t>
            </a:r>
            <a:r>
              <a:rPr lang="en-US" sz="2400" dirty="0"/>
              <a:t> </a:t>
            </a:r>
            <a:r>
              <a:rPr lang="en-US" sz="2400" dirty="0" err="1"/>
              <a:t>etibarlı</a:t>
            </a:r>
            <a:r>
              <a:rPr lang="en-US" sz="2400" dirty="0"/>
              <a:t> </a:t>
            </a:r>
            <a:r>
              <a:rPr lang="en-US" sz="2400" dirty="0" err="1"/>
              <a:t>bir</a:t>
            </a:r>
            <a:r>
              <a:rPr lang="en-US" sz="2400" dirty="0"/>
              <a:t> </a:t>
            </a:r>
            <a:r>
              <a:rPr lang="en-US" sz="2400" dirty="0" err="1"/>
              <a:t>müştəri</a:t>
            </a:r>
            <a:r>
              <a:rPr lang="en-US" sz="2400" dirty="0"/>
              <a:t> </a:t>
            </a:r>
            <a:r>
              <a:rPr lang="en-US" sz="2400" dirty="0" err="1"/>
              <a:t>və</a:t>
            </a:r>
            <a:r>
              <a:rPr lang="en-US" sz="2400" dirty="0"/>
              <a:t> </a:t>
            </a:r>
            <a:r>
              <a:rPr lang="en-US" sz="2400" dirty="0" err="1"/>
              <a:t>şəbəkə</a:t>
            </a:r>
            <a:r>
              <a:rPr lang="en-US" sz="2400" dirty="0"/>
              <a:t> </a:t>
            </a:r>
            <a:r>
              <a:rPr lang="en-US" sz="2400" dirty="0" err="1"/>
              <a:t>serveri</a:t>
            </a:r>
            <a:r>
              <a:rPr lang="en-US" sz="2400" dirty="0"/>
              <a:t> </a:t>
            </a:r>
            <a:r>
              <a:rPr lang="en-US" sz="2400" dirty="0" err="1"/>
              <a:t>arasında</a:t>
            </a:r>
            <a:r>
              <a:rPr lang="en-US" sz="2400" dirty="0"/>
              <a:t> </a:t>
            </a:r>
            <a:r>
              <a:rPr lang="en-US" sz="2400" dirty="0" err="1"/>
              <a:t>bir</a:t>
            </a:r>
            <a:r>
              <a:rPr lang="en-US" sz="2400" dirty="0"/>
              <a:t> </a:t>
            </a:r>
            <a:r>
              <a:rPr lang="en-US" sz="2400" dirty="0" err="1"/>
              <a:t>seansı</a:t>
            </a:r>
            <a:r>
              <a:rPr lang="en-US" sz="2400" dirty="0"/>
              <a:t> </a:t>
            </a:r>
            <a:r>
              <a:rPr lang="en-US" sz="2400" dirty="0" err="1"/>
              <a:t>qaçırır</a:t>
            </a:r>
            <a:r>
              <a:rPr lang="en-US" sz="2400" dirty="0"/>
              <a:t>.</a:t>
            </a:r>
            <a:endParaRPr lang="en-US" sz="2400" dirty="0">
              <a:latin typeface="Bahnschrift SemiBold" panose="020B0502040204020203" pitchFamily="34" charset="0"/>
            </a:endParaRPr>
          </a:p>
        </p:txBody>
      </p:sp>
    </p:spTree>
    <p:extLst>
      <p:ext uri="{BB962C8B-B14F-4D97-AF65-F5344CB8AC3E}">
        <p14:creationId xmlns:p14="http://schemas.microsoft.com/office/powerpoint/2010/main" val="305720937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795"/>
            <a:ext cx="12192001" cy="6858795"/>
          </a:xfrm>
        </p:spPr>
      </p:pic>
      <p:sp>
        <p:nvSpPr>
          <p:cNvPr id="5" name="Rectangle 4"/>
          <p:cNvSpPr/>
          <p:nvPr/>
        </p:nvSpPr>
        <p:spPr>
          <a:xfrm>
            <a:off x="8446826" y="0"/>
            <a:ext cx="2906974"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820104" y="113036"/>
            <a:ext cx="6349149" cy="658642"/>
          </a:xfrm>
          <a:prstGeom prst="rect">
            <a:avLst/>
          </a:prstGeom>
          <a:solidFill>
            <a:schemeClr val="tx1"/>
          </a:solidFill>
        </p:spPr>
        <p:txBody>
          <a:bodyPr wrap="square">
            <a:spAutoFit/>
            <a:scene3d>
              <a:camera prst="orthographicFront"/>
              <a:lightRig rig="threePt" dir="t"/>
            </a:scene3d>
            <a:sp3d extrusionH="57150">
              <a:bevelT w="82550" h="38100" prst="coolSlant"/>
            </a:sp3d>
          </a:bodyPr>
          <a:lstStyle/>
          <a:p>
            <a:pPr algn="just">
              <a:lnSpc>
                <a:spcPct val="115000"/>
              </a:lnSpc>
              <a:spcAft>
                <a:spcPts val="1000"/>
              </a:spcAft>
            </a:pPr>
            <a:r>
              <a:rPr lang="en-US" sz="3200" dirty="0" err="1" smtClean="0">
                <a:ln>
                  <a:solidFill>
                    <a:schemeClr val="accent1">
                      <a:lumMod val="50000"/>
                    </a:schemeClr>
                  </a:solidFill>
                </a:ln>
                <a:solidFill>
                  <a:srgbClr val="002060"/>
                </a:solidFill>
                <a:latin typeface="Bahnschrift SemiBold" panose="020B0502040204020203" pitchFamily="34" charset="0"/>
                <a:ea typeface="Times New Roman" panose="02020603050405020304" pitchFamily="18" charset="0"/>
                <a:cs typeface="Times New Roman" panose="02020603050405020304" pitchFamily="18" charset="0"/>
              </a:rPr>
              <a:t>H</a:t>
            </a:r>
            <a:r>
              <a:rPr lang="en-US" sz="3200" dirty="0" err="1" smtClean="0">
                <a:ln>
                  <a:solidFill>
                    <a:schemeClr val="accent1">
                      <a:lumMod val="50000"/>
                    </a:schemeClr>
                  </a:solidFill>
                </a:ln>
                <a:solidFill>
                  <a:srgbClr val="002060"/>
                </a:solidFill>
                <a:effectLst/>
                <a:latin typeface="Bahnschrift SemiBold" panose="020B0502040204020203" pitchFamily="34" charset="0"/>
                <a:ea typeface="Times New Roman" panose="02020603050405020304" pitchFamily="18" charset="0"/>
                <a:cs typeface="Times New Roman" panose="02020603050405020304" pitchFamily="18" charset="0"/>
              </a:rPr>
              <a:t>ücum</a:t>
            </a:r>
            <a:r>
              <a:rPr lang="en-US" sz="3200" dirty="0" smtClean="0">
                <a:ln>
                  <a:solidFill>
                    <a:schemeClr val="accent1">
                      <a:lumMod val="50000"/>
                    </a:schemeClr>
                  </a:solidFill>
                </a:ln>
                <a:solidFill>
                  <a:srgbClr val="002060"/>
                </a:solidFill>
                <a:effectLst/>
                <a:latin typeface="Bahnschrift SemiBold" panose="020B0502040204020203" pitchFamily="34" charset="0"/>
                <a:ea typeface="Times New Roman" panose="02020603050405020304" pitchFamily="18" charset="0"/>
                <a:cs typeface="Times New Roman" panose="02020603050405020304" pitchFamily="18" charset="0"/>
              </a:rPr>
              <a:t> </a:t>
            </a:r>
            <a:r>
              <a:rPr lang="en-US" sz="3200" dirty="0" err="1" smtClean="0">
                <a:ln>
                  <a:solidFill>
                    <a:schemeClr val="accent1">
                      <a:lumMod val="50000"/>
                    </a:schemeClr>
                  </a:solidFill>
                </a:ln>
                <a:solidFill>
                  <a:srgbClr val="002060"/>
                </a:solidFill>
                <a:effectLst/>
                <a:latin typeface="Bahnschrift SemiBold" panose="020B0502040204020203" pitchFamily="34" charset="0"/>
                <a:ea typeface="Times New Roman" panose="02020603050405020304" pitchFamily="18" charset="0"/>
                <a:cs typeface="Times New Roman" panose="02020603050405020304" pitchFamily="18" charset="0"/>
              </a:rPr>
              <a:t>bu</a:t>
            </a:r>
            <a:r>
              <a:rPr lang="en-US" sz="3200" dirty="0" smtClean="0">
                <a:ln>
                  <a:solidFill>
                    <a:schemeClr val="accent1">
                      <a:lumMod val="50000"/>
                    </a:schemeClr>
                  </a:solidFill>
                </a:ln>
                <a:solidFill>
                  <a:srgbClr val="002060"/>
                </a:solidFill>
                <a:effectLst/>
                <a:latin typeface="Bahnschrift SemiBold" panose="020B0502040204020203" pitchFamily="34" charset="0"/>
                <a:ea typeface="Times New Roman" panose="02020603050405020304" pitchFamily="18" charset="0"/>
                <a:cs typeface="Times New Roman" panose="02020603050405020304" pitchFamily="18" charset="0"/>
              </a:rPr>
              <a:t> </a:t>
            </a:r>
            <a:r>
              <a:rPr lang="en-US" sz="3200" dirty="0" err="1" smtClean="0">
                <a:ln>
                  <a:solidFill>
                    <a:schemeClr val="accent1">
                      <a:lumMod val="50000"/>
                    </a:schemeClr>
                  </a:solidFill>
                </a:ln>
                <a:solidFill>
                  <a:srgbClr val="002060"/>
                </a:solidFill>
                <a:effectLst/>
                <a:latin typeface="Bahnschrift SemiBold" panose="020B0502040204020203" pitchFamily="34" charset="0"/>
                <a:ea typeface="Times New Roman" panose="02020603050405020304" pitchFamily="18" charset="0"/>
                <a:cs typeface="Times New Roman" panose="02020603050405020304" pitchFamily="18" charset="0"/>
              </a:rPr>
              <a:t>cür</a:t>
            </a:r>
            <a:r>
              <a:rPr lang="en-US" sz="3200" dirty="0" smtClean="0">
                <a:ln>
                  <a:solidFill>
                    <a:schemeClr val="accent1">
                      <a:lumMod val="50000"/>
                    </a:schemeClr>
                  </a:solidFill>
                </a:ln>
                <a:solidFill>
                  <a:srgbClr val="002060"/>
                </a:solidFill>
                <a:effectLst/>
                <a:latin typeface="Bahnschrift SemiBold" panose="020B0502040204020203" pitchFamily="34" charset="0"/>
                <a:ea typeface="Times New Roman" panose="02020603050405020304" pitchFamily="18" charset="0"/>
                <a:cs typeface="Times New Roman" panose="02020603050405020304" pitchFamily="18" charset="0"/>
              </a:rPr>
              <a:t> </a:t>
            </a:r>
            <a:r>
              <a:rPr lang="en-US" sz="3200" dirty="0" err="1" smtClean="0">
                <a:ln>
                  <a:solidFill>
                    <a:schemeClr val="accent1">
                      <a:lumMod val="50000"/>
                    </a:schemeClr>
                  </a:solidFill>
                </a:ln>
                <a:solidFill>
                  <a:srgbClr val="002060"/>
                </a:solidFill>
                <a:effectLst/>
                <a:latin typeface="Bahnschrift SemiBold" panose="020B0502040204020203" pitchFamily="34" charset="0"/>
                <a:ea typeface="Times New Roman" panose="02020603050405020304" pitchFamily="18" charset="0"/>
                <a:cs typeface="Times New Roman" panose="02020603050405020304" pitchFamily="18" charset="0"/>
              </a:rPr>
              <a:t>baş</a:t>
            </a:r>
            <a:r>
              <a:rPr lang="en-US" sz="3200" dirty="0" smtClean="0">
                <a:ln>
                  <a:solidFill>
                    <a:schemeClr val="accent1">
                      <a:lumMod val="50000"/>
                    </a:schemeClr>
                  </a:solidFill>
                </a:ln>
                <a:solidFill>
                  <a:srgbClr val="002060"/>
                </a:solidFill>
                <a:effectLst/>
                <a:latin typeface="Bahnschrift SemiBold" panose="020B0502040204020203" pitchFamily="34" charset="0"/>
                <a:ea typeface="Times New Roman" panose="02020603050405020304" pitchFamily="18" charset="0"/>
                <a:cs typeface="Times New Roman" panose="02020603050405020304" pitchFamily="18" charset="0"/>
              </a:rPr>
              <a:t> </a:t>
            </a:r>
            <a:r>
              <a:rPr lang="en-US" sz="3200" dirty="0" err="1" smtClean="0">
                <a:ln>
                  <a:solidFill>
                    <a:schemeClr val="accent1">
                      <a:lumMod val="50000"/>
                    </a:schemeClr>
                  </a:solidFill>
                </a:ln>
                <a:solidFill>
                  <a:srgbClr val="002060"/>
                </a:solidFill>
                <a:effectLst/>
                <a:latin typeface="Bahnschrift SemiBold" panose="020B0502040204020203" pitchFamily="34" charset="0"/>
                <a:ea typeface="Times New Roman" panose="02020603050405020304" pitchFamily="18" charset="0"/>
                <a:cs typeface="Times New Roman" panose="02020603050405020304" pitchFamily="18" charset="0"/>
              </a:rPr>
              <a:t>ver</a:t>
            </a:r>
            <a:r>
              <a:rPr lang="ru-RU" sz="3200" dirty="0" smtClean="0">
                <a:ln>
                  <a:solidFill>
                    <a:schemeClr val="accent1">
                      <a:lumMod val="50000"/>
                    </a:schemeClr>
                  </a:solidFill>
                </a:ln>
                <a:solidFill>
                  <a:srgbClr val="002060"/>
                </a:solidFill>
                <a:effectLst/>
                <a:latin typeface="Bahnschrift SemiBold" panose="020B0502040204020203" pitchFamily="34" charset="0"/>
                <a:ea typeface="Times New Roman" panose="02020603050405020304" pitchFamily="18" charset="0"/>
                <a:cs typeface="Times New Roman" panose="02020603050405020304" pitchFamily="18" charset="0"/>
              </a:rPr>
              <a:t>ə </a:t>
            </a:r>
            <a:r>
              <a:rPr lang="ru-RU" sz="3200" dirty="0" err="1" smtClean="0">
                <a:ln>
                  <a:solidFill>
                    <a:schemeClr val="accent1">
                      <a:lumMod val="50000"/>
                    </a:schemeClr>
                  </a:solidFill>
                </a:ln>
                <a:solidFill>
                  <a:srgbClr val="002060"/>
                </a:solidFill>
                <a:effectLst/>
                <a:latin typeface="Bahnschrift SemiBold" panose="020B0502040204020203" pitchFamily="34" charset="0"/>
                <a:ea typeface="Times New Roman" panose="02020603050405020304" pitchFamily="18" charset="0"/>
                <a:cs typeface="Times New Roman" panose="02020603050405020304" pitchFamily="18" charset="0"/>
              </a:rPr>
              <a:t>bilər</a:t>
            </a:r>
            <a:r>
              <a:rPr lang="ru-RU" sz="3200" dirty="0" smtClean="0">
                <a:ln>
                  <a:solidFill>
                    <a:schemeClr val="accent1">
                      <a:lumMod val="50000"/>
                    </a:schemeClr>
                  </a:solidFill>
                </a:ln>
                <a:solidFill>
                  <a:srgbClr val="002060"/>
                </a:solidFill>
                <a:effectLst/>
                <a:latin typeface="Bahnschrift SemiBold" panose="020B0502040204020203" pitchFamily="34" charset="0"/>
                <a:ea typeface="Times New Roman" panose="02020603050405020304" pitchFamily="18" charset="0"/>
                <a:cs typeface="Times New Roman" panose="02020603050405020304" pitchFamily="18" charset="0"/>
              </a:rPr>
              <a:t>:</a:t>
            </a:r>
            <a:endParaRPr lang="en-US" sz="3200" dirty="0">
              <a:ln>
                <a:solidFill>
                  <a:schemeClr val="accent1">
                    <a:lumMod val="50000"/>
                  </a:schemeClr>
                </a:solidFill>
              </a:ln>
              <a:solidFill>
                <a:srgbClr val="002060"/>
              </a:solidFill>
              <a:effectLst/>
              <a:latin typeface="Bahnschrift SemiBold" panose="020B0502040204020203" pitchFamily="34" charset="0"/>
              <a:ea typeface="Times New Roman" panose="02020603050405020304" pitchFamily="18" charset="0"/>
              <a:cs typeface="Times New Roman" panose="02020603050405020304" pitchFamily="18" charset="0"/>
            </a:endParaRPr>
          </a:p>
        </p:txBody>
      </p:sp>
      <p:sp>
        <p:nvSpPr>
          <p:cNvPr id="7" name="Flowchart: Preparation 6"/>
          <p:cNvSpPr/>
          <p:nvPr/>
        </p:nvSpPr>
        <p:spPr>
          <a:xfrm>
            <a:off x="6227929" y="924816"/>
            <a:ext cx="5964071" cy="850932"/>
          </a:xfrm>
          <a:prstGeom prst="flowChartPreparation">
            <a:avLst/>
          </a:prstGeom>
          <a:solidFill>
            <a:schemeClr val="accent5">
              <a:lumMod val="5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8" name="Flowchart: Preparation 7"/>
          <p:cNvSpPr/>
          <p:nvPr/>
        </p:nvSpPr>
        <p:spPr>
          <a:xfrm>
            <a:off x="6227929" y="2011995"/>
            <a:ext cx="5964071" cy="840363"/>
          </a:xfrm>
          <a:prstGeom prst="flowChartPreparation">
            <a:avLst/>
          </a:prstGeom>
          <a:solidFill>
            <a:schemeClr val="accent5">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lowchart: Preparation 8"/>
          <p:cNvSpPr/>
          <p:nvPr/>
        </p:nvSpPr>
        <p:spPr>
          <a:xfrm>
            <a:off x="6256555" y="3153612"/>
            <a:ext cx="5964071" cy="864329"/>
          </a:xfrm>
          <a:prstGeom prst="flowChartPreparation">
            <a:avLst/>
          </a:prstGeom>
          <a:solidFill>
            <a:schemeClr val="accent5">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Preparation 9"/>
          <p:cNvSpPr/>
          <p:nvPr/>
        </p:nvSpPr>
        <p:spPr>
          <a:xfrm>
            <a:off x="6285181" y="4342408"/>
            <a:ext cx="5964071" cy="988148"/>
          </a:xfrm>
          <a:prstGeom prst="flowChartPreparation">
            <a:avLst/>
          </a:prstGeom>
          <a:solidFill>
            <a:schemeClr val="accent5">
              <a:lumMod val="40000"/>
              <a:lumOff val="6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Preparation 10"/>
          <p:cNvSpPr/>
          <p:nvPr/>
        </p:nvSpPr>
        <p:spPr>
          <a:xfrm>
            <a:off x="6205181" y="5642250"/>
            <a:ext cx="5964071" cy="1052648"/>
          </a:xfrm>
          <a:prstGeom prst="flowChartPreparation">
            <a:avLst/>
          </a:prstGeom>
          <a:solidFill>
            <a:schemeClr val="accent5">
              <a:lumMod val="40000"/>
              <a:lumOff val="6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482980" y="1299428"/>
            <a:ext cx="3714478" cy="369332"/>
          </a:xfrm>
          <a:prstGeom prst="rect">
            <a:avLst/>
          </a:prstGeom>
        </p:spPr>
        <p:txBody>
          <a:bodyPr wrap="none">
            <a:spAutoFit/>
          </a:bodyPr>
          <a:lstStyle/>
          <a:p>
            <a:r>
              <a:rPr lang="en-US" dirty="0" smtClean="0">
                <a:solidFill>
                  <a:schemeClr val="bg1"/>
                </a:solidFill>
                <a:effectLst/>
                <a:latin typeface="Bahnschrift SemiBold" panose="020B0502040204020203" pitchFamily="34" charset="0"/>
                <a:ea typeface="Times New Roman" panose="02020603050405020304" pitchFamily="18" charset="0"/>
              </a:rPr>
              <a:t>1. </a:t>
            </a:r>
            <a:r>
              <a:rPr lang="en-US" dirty="0" err="1" smtClean="0">
                <a:solidFill>
                  <a:schemeClr val="bg1"/>
                </a:solidFill>
                <a:effectLst/>
                <a:latin typeface="Bahnschrift SemiBold" panose="020B0502040204020203" pitchFamily="34" charset="0"/>
                <a:ea typeface="Times New Roman" panose="02020603050405020304" pitchFamily="18" charset="0"/>
              </a:rPr>
              <a:t>Bir</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müştəri</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bir</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serverə</a:t>
            </a:r>
            <a:r>
              <a:rPr lang="en-US" dirty="0" smtClean="0">
                <a:solidFill>
                  <a:schemeClr val="bg1"/>
                </a:solidFill>
                <a:effectLst/>
                <a:latin typeface="Bahnschrift SemiBold" panose="020B0502040204020203" pitchFamily="34" charset="0"/>
                <a:ea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rPr>
              <a:t>bağlanır</a:t>
            </a:r>
            <a:r>
              <a:rPr lang="en-US" dirty="0" smtClean="0">
                <a:solidFill>
                  <a:schemeClr val="bg1"/>
                </a:solidFill>
                <a:effectLst/>
                <a:latin typeface="Bahnschrift SemiBold" panose="020B0502040204020203" pitchFamily="34" charset="0"/>
                <a:ea typeface="Times New Roman" panose="02020603050405020304" pitchFamily="18" charset="0"/>
              </a:rPr>
              <a:t>.</a:t>
            </a:r>
            <a:endParaRPr lang="en-US" dirty="0">
              <a:solidFill>
                <a:schemeClr val="bg1"/>
              </a:solidFill>
              <a:latin typeface="Bahnschrift SemiBold" panose="020B0502040204020203" pitchFamily="34" charset="0"/>
            </a:endParaRPr>
          </a:p>
        </p:txBody>
      </p:sp>
      <p:sp>
        <p:nvSpPr>
          <p:cNvPr id="14" name="Rectangle 13"/>
          <p:cNvSpPr/>
          <p:nvPr/>
        </p:nvSpPr>
        <p:spPr>
          <a:xfrm>
            <a:off x="7686842" y="1961601"/>
            <a:ext cx="3275256" cy="857671"/>
          </a:xfrm>
          <a:prstGeom prst="rect">
            <a:avLst/>
          </a:prstGeom>
        </p:spPr>
        <p:txBody>
          <a:bodyPr wrap="none">
            <a:spAutoFit/>
          </a:bodyPr>
          <a:lstStyle/>
          <a:p>
            <a:pPr marR="0" lvl="0" algn="just">
              <a:lnSpc>
                <a:spcPct val="115000"/>
              </a:lnSpc>
              <a:spcBef>
                <a:spcPts val="0"/>
              </a:spcBef>
              <a:spcAft>
                <a:spcPts val="1000"/>
              </a:spcAft>
            </a:pPr>
            <a:r>
              <a:rPr lang="en-US" dirty="0"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2. </a:t>
            </a:r>
            <a:r>
              <a:rPr lang="en-US" dirty="0" err="1"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Təcavüzkarın</a:t>
            </a:r>
            <a:r>
              <a:rPr lang="en-US" dirty="0"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kompüteri</a:t>
            </a:r>
            <a:r>
              <a:rPr lang="en-US" dirty="0"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 </a:t>
            </a:r>
          </a:p>
          <a:p>
            <a:pPr marR="0" lvl="0" algn="just">
              <a:lnSpc>
                <a:spcPct val="115000"/>
              </a:lnSpc>
              <a:spcBef>
                <a:spcPts val="0"/>
              </a:spcBef>
              <a:spcAft>
                <a:spcPts val="1000"/>
              </a:spcAft>
            </a:pPr>
            <a:r>
              <a:rPr lang="en-US" dirty="0" err="1"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müştərinin</a:t>
            </a:r>
            <a:r>
              <a:rPr lang="en-US" dirty="0"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nəzarətini</a:t>
            </a:r>
            <a:r>
              <a:rPr lang="en-US" dirty="0"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qazanır</a:t>
            </a:r>
            <a:r>
              <a:rPr lang="en-US" dirty="0" smtClean="0">
                <a:effectLst/>
                <a:latin typeface="Bahnschrift SemiBold" panose="020B0502040204020203" pitchFamily="34" charset="0"/>
                <a:ea typeface="Times New Roman" panose="02020603050405020304" pitchFamily="18" charset="0"/>
                <a:cs typeface="Times New Roman" panose="02020603050405020304" pitchFamily="18" charset="0"/>
              </a:rPr>
              <a:t>.</a:t>
            </a:r>
            <a:endParaRPr lang="en-US" dirty="0">
              <a:effectLst/>
              <a:latin typeface="Bahnschrift SemiBold" panose="020B0502040204020203" pitchFamily="34" charset="0"/>
              <a:ea typeface="Times New Roman" panose="02020603050405020304" pitchFamily="18" charset="0"/>
              <a:cs typeface="Times New Roman" panose="02020603050405020304" pitchFamily="18" charset="0"/>
            </a:endParaRPr>
          </a:p>
        </p:txBody>
      </p:sp>
      <p:sp>
        <p:nvSpPr>
          <p:cNvPr id="15" name="Rectangle 14"/>
          <p:cNvSpPr/>
          <p:nvPr/>
        </p:nvSpPr>
        <p:spPr>
          <a:xfrm>
            <a:off x="7482980" y="3120526"/>
            <a:ext cx="3943708" cy="857671"/>
          </a:xfrm>
          <a:prstGeom prst="rect">
            <a:avLst/>
          </a:prstGeom>
        </p:spPr>
        <p:txBody>
          <a:bodyPr wrap="none">
            <a:spAutoFit/>
          </a:bodyPr>
          <a:lstStyle/>
          <a:p>
            <a:pPr marR="0" lvl="0" algn="just">
              <a:lnSpc>
                <a:spcPct val="115000"/>
              </a:lnSpc>
              <a:spcBef>
                <a:spcPts val="0"/>
              </a:spcBef>
              <a:spcAft>
                <a:spcPts val="1000"/>
              </a:spcAft>
            </a:pPr>
            <a:r>
              <a:rPr lang="en-US" dirty="0"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3. </a:t>
            </a:r>
            <a:r>
              <a:rPr lang="en-US" dirty="0" err="1"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Təcavüzkarın</a:t>
            </a:r>
            <a:r>
              <a:rPr lang="en-US" dirty="0"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kompüteri</a:t>
            </a:r>
            <a:r>
              <a:rPr lang="en-US" dirty="0"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müştərini</a:t>
            </a:r>
            <a:endParaRPr lang="en-US" dirty="0"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endParaRPr>
          </a:p>
          <a:p>
            <a:pPr marR="0" lvl="0" algn="just">
              <a:lnSpc>
                <a:spcPct val="115000"/>
              </a:lnSpc>
              <a:spcBef>
                <a:spcPts val="0"/>
              </a:spcBef>
              <a:spcAft>
                <a:spcPts val="1000"/>
              </a:spcAft>
            </a:pPr>
            <a:r>
              <a:rPr lang="en-US" dirty="0"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serverdən</a:t>
            </a:r>
            <a:r>
              <a:rPr lang="en-US" dirty="0"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 </a:t>
            </a:r>
            <a:r>
              <a:rPr lang="en-US" dirty="0" err="1"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ayırır</a:t>
            </a:r>
            <a:r>
              <a:rPr lang="en-US" dirty="0" smtClean="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a:t>
            </a:r>
            <a:endParaRPr lang="en-US" sz="1200" dirty="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endParaRPr>
          </a:p>
        </p:txBody>
      </p:sp>
      <p:sp>
        <p:nvSpPr>
          <p:cNvPr id="16" name="Rectangle 15"/>
          <p:cNvSpPr/>
          <p:nvPr/>
        </p:nvSpPr>
        <p:spPr>
          <a:xfrm>
            <a:off x="7256839" y="4377723"/>
            <a:ext cx="4395988" cy="830997"/>
          </a:xfrm>
          <a:prstGeom prst="rect">
            <a:avLst/>
          </a:prstGeom>
        </p:spPr>
        <p:txBody>
          <a:bodyPr wrap="square">
            <a:spAutoFit/>
          </a:bodyPr>
          <a:lstStyle/>
          <a:p>
            <a:r>
              <a:rPr lang="en-US" sz="1600" dirty="0" smtClean="0">
                <a:solidFill>
                  <a:schemeClr val="bg1"/>
                </a:solidFill>
                <a:effectLst/>
                <a:latin typeface="Bahnschrift SemiBold" panose="020B0502040204020203" pitchFamily="34" charset="0"/>
                <a:ea typeface="Times New Roman" panose="02020603050405020304" pitchFamily="18" charset="0"/>
              </a:rPr>
              <a:t>4. </a:t>
            </a:r>
            <a:r>
              <a:rPr lang="en-US" sz="1600" dirty="0" err="1" smtClean="0">
                <a:solidFill>
                  <a:schemeClr val="bg1"/>
                </a:solidFill>
                <a:effectLst/>
                <a:latin typeface="Bahnschrift SemiBold" panose="020B0502040204020203" pitchFamily="34" charset="0"/>
                <a:ea typeface="Times New Roman" panose="02020603050405020304" pitchFamily="18" charset="0"/>
              </a:rPr>
              <a:t>Təcavüzkarın</a:t>
            </a:r>
            <a:r>
              <a:rPr lang="en-US"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err="1" smtClean="0">
                <a:solidFill>
                  <a:schemeClr val="bg1"/>
                </a:solidFill>
                <a:effectLst/>
                <a:latin typeface="Bahnschrift SemiBold" panose="020B0502040204020203" pitchFamily="34" charset="0"/>
                <a:ea typeface="Times New Roman" panose="02020603050405020304" pitchFamily="18" charset="0"/>
              </a:rPr>
              <a:t>kompüteri</a:t>
            </a:r>
            <a:r>
              <a:rPr lang="en-US"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err="1" smtClean="0">
                <a:solidFill>
                  <a:schemeClr val="bg1"/>
                </a:solidFill>
                <a:effectLst/>
                <a:latin typeface="Bahnschrift SemiBold" panose="020B0502040204020203" pitchFamily="34" charset="0"/>
                <a:ea typeface="Times New Roman" panose="02020603050405020304" pitchFamily="18" charset="0"/>
              </a:rPr>
              <a:t>müştərinin</a:t>
            </a:r>
            <a:r>
              <a:rPr lang="en-US" sz="1600" dirty="0" smtClean="0">
                <a:solidFill>
                  <a:schemeClr val="bg1"/>
                </a:solidFill>
                <a:effectLst/>
                <a:latin typeface="Bahnschrift SemiBold" panose="020B0502040204020203" pitchFamily="34" charset="0"/>
                <a:ea typeface="Times New Roman" panose="02020603050405020304" pitchFamily="18" charset="0"/>
              </a:rPr>
              <a:t> IP </a:t>
            </a:r>
            <a:r>
              <a:rPr lang="en-US" sz="1600" dirty="0" err="1" smtClean="0">
                <a:solidFill>
                  <a:schemeClr val="bg1"/>
                </a:solidFill>
                <a:effectLst/>
                <a:latin typeface="Bahnschrift SemiBold" panose="020B0502040204020203" pitchFamily="34" charset="0"/>
                <a:ea typeface="Times New Roman" panose="02020603050405020304" pitchFamily="18" charset="0"/>
              </a:rPr>
              <a:t>ünvanını</a:t>
            </a:r>
            <a:r>
              <a:rPr lang="en-US"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err="1" smtClean="0">
                <a:solidFill>
                  <a:schemeClr val="bg1"/>
                </a:solidFill>
                <a:effectLst/>
                <a:latin typeface="Bahnschrift SemiBold" panose="020B0502040204020203" pitchFamily="34" charset="0"/>
                <a:ea typeface="Times New Roman" panose="02020603050405020304" pitchFamily="18" charset="0"/>
              </a:rPr>
              <a:t>öz</a:t>
            </a:r>
            <a:r>
              <a:rPr lang="en-US" sz="1600" dirty="0" smtClean="0">
                <a:solidFill>
                  <a:schemeClr val="bg1"/>
                </a:solidFill>
                <a:effectLst/>
                <a:latin typeface="Bahnschrift SemiBold" panose="020B0502040204020203" pitchFamily="34" charset="0"/>
                <a:ea typeface="Times New Roman" panose="02020603050405020304" pitchFamily="18" charset="0"/>
              </a:rPr>
              <a:t> IP </a:t>
            </a:r>
            <a:r>
              <a:rPr lang="en-US" sz="1600" dirty="0" err="1" smtClean="0">
                <a:solidFill>
                  <a:schemeClr val="bg1"/>
                </a:solidFill>
                <a:effectLst/>
                <a:latin typeface="Bahnschrift SemiBold" panose="020B0502040204020203" pitchFamily="34" charset="0"/>
                <a:ea typeface="Times New Roman" panose="02020603050405020304" pitchFamily="18" charset="0"/>
              </a:rPr>
              <a:t>ünvanı</a:t>
            </a:r>
            <a:r>
              <a:rPr lang="en-US"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err="1" smtClean="0">
                <a:solidFill>
                  <a:schemeClr val="bg1"/>
                </a:solidFill>
                <a:effectLst/>
                <a:latin typeface="Bahnschrift SemiBold" panose="020B0502040204020203" pitchFamily="34" charset="0"/>
                <a:ea typeface="Times New Roman" panose="02020603050405020304" pitchFamily="18" charset="0"/>
              </a:rPr>
              <a:t>ilə</a:t>
            </a:r>
            <a:r>
              <a:rPr lang="en-US"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err="1" smtClean="0">
                <a:solidFill>
                  <a:schemeClr val="bg1"/>
                </a:solidFill>
                <a:effectLst/>
                <a:latin typeface="Bahnschrift SemiBold" panose="020B0502040204020203" pitchFamily="34" charset="0"/>
                <a:ea typeface="Times New Roman" panose="02020603050405020304" pitchFamily="18" charset="0"/>
              </a:rPr>
              <a:t>əvəz</a:t>
            </a:r>
            <a:r>
              <a:rPr lang="en-US"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err="1" smtClean="0">
                <a:solidFill>
                  <a:schemeClr val="bg1"/>
                </a:solidFill>
                <a:effectLst/>
                <a:latin typeface="Bahnschrift SemiBold" panose="020B0502040204020203" pitchFamily="34" charset="0"/>
                <a:ea typeface="Times New Roman" panose="02020603050405020304" pitchFamily="18" charset="0"/>
              </a:rPr>
              <a:t>edir</a:t>
            </a:r>
            <a:r>
              <a:rPr lang="en-US"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err="1" smtClean="0">
                <a:solidFill>
                  <a:schemeClr val="bg1"/>
                </a:solidFill>
                <a:effectLst/>
                <a:latin typeface="Bahnschrift SemiBold" panose="020B0502040204020203" pitchFamily="34" charset="0"/>
                <a:ea typeface="Times New Roman" panose="02020603050405020304" pitchFamily="18" charset="0"/>
              </a:rPr>
              <a:t>və</a:t>
            </a:r>
            <a:r>
              <a:rPr lang="en-US"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err="1" smtClean="0">
                <a:solidFill>
                  <a:schemeClr val="bg1"/>
                </a:solidFill>
                <a:effectLst/>
                <a:latin typeface="Bahnschrift SemiBold" panose="020B0502040204020203" pitchFamily="34" charset="0"/>
                <a:ea typeface="Times New Roman" panose="02020603050405020304" pitchFamily="18" charset="0"/>
              </a:rPr>
              <a:t>müştərinin</a:t>
            </a:r>
            <a:r>
              <a:rPr lang="en-US"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err="1" smtClean="0">
                <a:solidFill>
                  <a:schemeClr val="bg1"/>
                </a:solidFill>
                <a:effectLst/>
                <a:latin typeface="Bahnschrift SemiBold" panose="020B0502040204020203" pitchFamily="34" charset="0"/>
                <a:ea typeface="Times New Roman" panose="02020603050405020304" pitchFamily="18" charset="0"/>
              </a:rPr>
              <a:t>ardıcıllıq</a:t>
            </a:r>
            <a:r>
              <a:rPr lang="en-US"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err="1" smtClean="0">
                <a:solidFill>
                  <a:schemeClr val="bg1"/>
                </a:solidFill>
                <a:effectLst/>
                <a:latin typeface="Bahnschrift SemiBold" panose="020B0502040204020203" pitchFamily="34" charset="0"/>
                <a:ea typeface="Times New Roman" panose="02020603050405020304" pitchFamily="18" charset="0"/>
              </a:rPr>
              <a:t>nömrələrini</a:t>
            </a:r>
            <a:r>
              <a:rPr lang="en-US"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err="1" smtClean="0">
                <a:solidFill>
                  <a:schemeClr val="bg1"/>
                </a:solidFill>
                <a:effectLst/>
                <a:latin typeface="Bahnschrift SemiBold" panose="020B0502040204020203" pitchFamily="34" charset="0"/>
                <a:ea typeface="Times New Roman" panose="02020603050405020304" pitchFamily="18" charset="0"/>
              </a:rPr>
              <a:t>korlayır</a:t>
            </a:r>
            <a:r>
              <a:rPr lang="en-US" sz="1600" dirty="0" smtClean="0">
                <a:solidFill>
                  <a:schemeClr val="bg1"/>
                </a:solidFill>
                <a:effectLst/>
                <a:latin typeface="Bahnschrift SemiBold" panose="020B0502040204020203" pitchFamily="34" charset="0"/>
                <a:ea typeface="Times New Roman" panose="02020603050405020304" pitchFamily="18" charset="0"/>
              </a:rPr>
              <a:t>.</a:t>
            </a:r>
            <a:endParaRPr lang="en-US" sz="1600" dirty="0">
              <a:solidFill>
                <a:schemeClr val="bg1"/>
              </a:solidFill>
              <a:latin typeface="Bahnschrift SemiBold" panose="020B0502040204020203" pitchFamily="34" charset="0"/>
            </a:endParaRPr>
          </a:p>
        </p:txBody>
      </p:sp>
      <p:sp>
        <p:nvSpPr>
          <p:cNvPr id="17" name="Rectangle 16"/>
          <p:cNvSpPr/>
          <p:nvPr/>
        </p:nvSpPr>
        <p:spPr>
          <a:xfrm>
            <a:off x="7024663" y="5756067"/>
            <a:ext cx="4860341" cy="830997"/>
          </a:xfrm>
          <a:prstGeom prst="rect">
            <a:avLst/>
          </a:prstGeom>
        </p:spPr>
        <p:txBody>
          <a:bodyPr wrap="square">
            <a:spAutoFit/>
          </a:bodyPr>
          <a:lstStyle/>
          <a:p>
            <a:r>
              <a:rPr lang="en-US" sz="1600" dirty="0" smtClean="0">
                <a:solidFill>
                  <a:schemeClr val="bg1"/>
                </a:solidFill>
                <a:effectLst/>
                <a:latin typeface="Bahnschrift SemiBold" panose="020B0502040204020203" pitchFamily="34" charset="0"/>
                <a:ea typeface="Times New Roman" panose="02020603050405020304" pitchFamily="18" charset="0"/>
              </a:rPr>
              <a:t>5. </a:t>
            </a:r>
            <a:r>
              <a:rPr lang="en-US" sz="1600" dirty="0" err="1" smtClean="0">
                <a:solidFill>
                  <a:schemeClr val="bg1"/>
                </a:solidFill>
                <a:effectLst/>
                <a:latin typeface="Bahnschrift SemiBold" panose="020B0502040204020203" pitchFamily="34" charset="0"/>
                <a:ea typeface="Times New Roman" panose="02020603050405020304" pitchFamily="18" charset="0"/>
              </a:rPr>
              <a:t>Təcavüzkarın</a:t>
            </a:r>
            <a:r>
              <a:rPr lang="en-US"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err="1" smtClean="0">
                <a:solidFill>
                  <a:schemeClr val="bg1"/>
                </a:solidFill>
                <a:effectLst/>
                <a:latin typeface="Bahnschrift SemiBold" panose="020B0502040204020203" pitchFamily="34" charset="0"/>
                <a:ea typeface="Times New Roman" panose="02020603050405020304" pitchFamily="18" charset="0"/>
              </a:rPr>
              <a:t>kompüteri</a:t>
            </a:r>
            <a:r>
              <a:rPr lang="en-US" sz="1600" dirty="0" smtClean="0">
                <a:solidFill>
                  <a:schemeClr val="bg1"/>
                </a:solidFill>
                <a:effectLst/>
                <a:latin typeface="Bahnschrift SemiBold" panose="020B0502040204020203" pitchFamily="34" charset="0"/>
                <a:ea typeface="Times New Roman" panose="02020603050405020304" pitchFamily="18" charset="0"/>
              </a:rPr>
              <a:t> server </a:t>
            </a:r>
            <a:r>
              <a:rPr lang="en-US" sz="1600" dirty="0" err="1" smtClean="0">
                <a:solidFill>
                  <a:schemeClr val="bg1"/>
                </a:solidFill>
                <a:effectLst/>
                <a:latin typeface="Bahnschrift SemiBold" panose="020B0502040204020203" pitchFamily="34" charset="0"/>
                <a:ea typeface="Times New Roman" panose="02020603050405020304" pitchFamily="18" charset="0"/>
              </a:rPr>
              <a:t>ilə</a:t>
            </a:r>
            <a:r>
              <a:rPr lang="en-US"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err="1" smtClean="0">
                <a:solidFill>
                  <a:schemeClr val="bg1"/>
                </a:solidFill>
                <a:effectLst/>
                <a:latin typeface="Bahnschrift SemiBold" panose="020B0502040204020203" pitchFamily="34" charset="0"/>
                <a:ea typeface="Times New Roman" panose="02020603050405020304" pitchFamily="18" charset="0"/>
              </a:rPr>
              <a:t>dialoqa</a:t>
            </a:r>
            <a:r>
              <a:rPr lang="en-US"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err="1" smtClean="0">
                <a:solidFill>
                  <a:schemeClr val="bg1"/>
                </a:solidFill>
                <a:effectLst/>
                <a:latin typeface="Bahnschrift SemiBold" panose="020B0502040204020203" pitchFamily="34" charset="0"/>
                <a:ea typeface="Times New Roman" panose="02020603050405020304" pitchFamily="18" charset="0"/>
              </a:rPr>
              <a:t>davam</a:t>
            </a:r>
            <a:r>
              <a:rPr lang="en-US"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err="1" smtClean="0">
                <a:solidFill>
                  <a:schemeClr val="bg1"/>
                </a:solidFill>
                <a:effectLst/>
                <a:latin typeface="Bahnschrift SemiBold" panose="020B0502040204020203" pitchFamily="34" charset="0"/>
                <a:ea typeface="Times New Roman" panose="02020603050405020304" pitchFamily="18" charset="0"/>
              </a:rPr>
              <a:t>edir</a:t>
            </a:r>
            <a:r>
              <a:rPr lang="en-US"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err="1" smtClean="0">
                <a:solidFill>
                  <a:schemeClr val="bg1"/>
                </a:solidFill>
                <a:effectLst/>
                <a:latin typeface="Bahnschrift SemiBold" panose="020B0502040204020203" pitchFamily="34" charset="0"/>
                <a:ea typeface="Times New Roman" panose="02020603050405020304" pitchFamily="18" charset="0"/>
              </a:rPr>
              <a:t>və</a:t>
            </a:r>
            <a:r>
              <a:rPr lang="en-US" sz="1600" dirty="0" smtClean="0">
                <a:solidFill>
                  <a:schemeClr val="bg1"/>
                </a:solidFill>
                <a:effectLst/>
                <a:latin typeface="Bahnschrift SemiBold" panose="020B0502040204020203" pitchFamily="34" charset="0"/>
                <a:ea typeface="Times New Roman" panose="02020603050405020304" pitchFamily="18" charset="0"/>
              </a:rPr>
              <a:t> server </a:t>
            </a:r>
            <a:r>
              <a:rPr lang="en-US" sz="1600" dirty="0" err="1" smtClean="0">
                <a:solidFill>
                  <a:schemeClr val="bg1"/>
                </a:solidFill>
                <a:effectLst/>
                <a:latin typeface="Bahnschrift SemiBold" panose="020B0502040204020203" pitchFamily="34" charset="0"/>
                <a:ea typeface="Times New Roman" panose="02020603050405020304" pitchFamily="18" charset="0"/>
              </a:rPr>
              <a:t>hələ</a:t>
            </a:r>
            <a:r>
              <a:rPr lang="en-US"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err="1" smtClean="0">
                <a:solidFill>
                  <a:schemeClr val="bg1"/>
                </a:solidFill>
                <a:effectLst/>
                <a:latin typeface="Bahnschrift SemiBold" panose="020B0502040204020203" pitchFamily="34" charset="0"/>
                <a:ea typeface="Times New Roman" panose="02020603050405020304" pitchFamily="18" charset="0"/>
              </a:rPr>
              <a:t>də</a:t>
            </a:r>
            <a:r>
              <a:rPr lang="en-US"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err="1" smtClean="0">
                <a:solidFill>
                  <a:schemeClr val="bg1"/>
                </a:solidFill>
                <a:effectLst/>
                <a:latin typeface="Bahnschrift SemiBold" panose="020B0502040204020203" pitchFamily="34" charset="0"/>
                <a:ea typeface="Times New Roman" panose="02020603050405020304" pitchFamily="18" charset="0"/>
              </a:rPr>
              <a:t>müştəri</a:t>
            </a:r>
            <a:r>
              <a:rPr lang="en-US"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err="1" smtClean="0">
                <a:solidFill>
                  <a:schemeClr val="bg1"/>
                </a:solidFill>
                <a:effectLst/>
                <a:latin typeface="Bahnschrift SemiBold" panose="020B0502040204020203" pitchFamily="34" charset="0"/>
                <a:ea typeface="Times New Roman" panose="02020603050405020304" pitchFamily="18" charset="0"/>
              </a:rPr>
              <a:t>ilə</a:t>
            </a:r>
            <a:r>
              <a:rPr lang="en-US"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err="1" smtClean="0">
                <a:solidFill>
                  <a:schemeClr val="bg1"/>
                </a:solidFill>
                <a:effectLst/>
                <a:latin typeface="Bahnschrift SemiBold" panose="020B0502040204020203" pitchFamily="34" charset="0"/>
                <a:ea typeface="Times New Roman" panose="02020603050405020304" pitchFamily="18" charset="0"/>
              </a:rPr>
              <a:t>ünsiyyət</a:t>
            </a:r>
            <a:r>
              <a:rPr lang="en-US"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err="1" smtClean="0">
                <a:solidFill>
                  <a:schemeClr val="bg1"/>
                </a:solidFill>
                <a:effectLst/>
                <a:latin typeface="Bahnschrift SemiBold" panose="020B0502040204020203" pitchFamily="34" charset="0"/>
                <a:ea typeface="Times New Roman" panose="02020603050405020304" pitchFamily="18" charset="0"/>
              </a:rPr>
              <a:t>qurduğuna</a:t>
            </a:r>
            <a:r>
              <a:rPr lang="en-US" sz="1600" dirty="0" smtClean="0">
                <a:solidFill>
                  <a:schemeClr val="bg1"/>
                </a:solidFill>
                <a:effectLst/>
                <a:latin typeface="Bahnschrift SemiBold" panose="020B0502040204020203" pitchFamily="34" charset="0"/>
                <a:ea typeface="Times New Roman" panose="02020603050405020304" pitchFamily="18" charset="0"/>
              </a:rPr>
              <a:t> </a:t>
            </a:r>
            <a:r>
              <a:rPr lang="en-US" sz="1600" dirty="0" err="1" smtClean="0">
                <a:solidFill>
                  <a:schemeClr val="bg1"/>
                </a:solidFill>
                <a:effectLst/>
                <a:latin typeface="Bahnschrift SemiBold" panose="020B0502040204020203" pitchFamily="34" charset="0"/>
                <a:ea typeface="Times New Roman" panose="02020603050405020304" pitchFamily="18" charset="0"/>
              </a:rPr>
              <a:t>inanır</a:t>
            </a:r>
            <a:r>
              <a:rPr lang="en-US" sz="1600" dirty="0" smtClean="0">
                <a:solidFill>
                  <a:schemeClr val="bg1"/>
                </a:solidFill>
                <a:effectLst/>
                <a:latin typeface="Bahnschrift SemiBold" panose="020B0502040204020203" pitchFamily="34" charset="0"/>
                <a:ea typeface="Times New Roman" panose="02020603050405020304" pitchFamily="18" charset="0"/>
              </a:rPr>
              <a:t>.</a:t>
            </a:r>
            <a:endParaRPr lang="en-US" sz="1600"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1819556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182" y="0"/>
            <a:ext cx="12301182" cy="6858000"/>
          </a:xfrm>
        </p:spPr>
      </p:pic>
      <p:sp>
        <p:nvSpPr>
          <p:cNvPr id="6" name="Rectangle 5"/>
          <p:cNvSpPr/>
          <p:nvPr/>
        </p:nvSpPr>
        <p:spPr>
          <a:xfrm>
            <a:off x="3878238" y="-1827"/>
            <a:ext cx="4435523" cy="68598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escription: Image"/>
          <p:cNvPicPr/>
          <p:nvPr/>
        </p:nvPicPr>
        <p:blipFill>
          <a:blip r:embed="rId3">
            <a:extLst>
              <a:ext uri="{28A0092B-C50C-407E-A947-70E740481C1C}">
                <a14:useLocalDpi xmlns:a14="http://schemas.microsoft.com/office/drawing/2010/main" val="0"/>
              </a:ext>
            </a:extLst>
          </a:blip>
          <a:srcRect/>
          <a:stretch>
            <a:fillRect/>
          </a:stretch>
        </p:blipFill>
        <p:spPr bwMode="auto">
          <a:xfrm>
            <a:off x="258170" y="550863"/>
            <a:ext cx="5486400" cy="300990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7" name="Picture 6" descr="Description: Image"/>
          <p:cNvPicPr/>
          <p:nvPr/>
        </p:nvPicPr>
        <p:blipFill>
          <a:blip r:embed="rId4">
            <a:extLst>
              <a:ext uri="{28A0092B-C50C-407E-A947-70E740481C1C}">
                <a14:useLocalDpi xmlns:a14="http://schemas.microsoft.com/office/drawing/2010/main" val="0"/>
              </a:ext>
            </a:extLst>
          </a:blip>
          <a:srcRect/>
          <a:stretch>
            <a:fillRect/>
          </a:stretch>
        </p:blipFill>
        <p:spPr bwMode="auto">
          <a:xfrm>
            <a:off x="6111922" y="3196073"/>
            <a:ext cx="5763904" cy="3195638"/>
          </a:xfrm>
          <a:prstGeom prst="rect">
            <a:avLst/>
          </a:prstGeom>
          <a:no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287282347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721</TotalTime>
  <Words>1220</Words>
  <Application>Microsoft Office PowerPoint</Application>
  <PresentationFormat>Widescreen</PresentationFormat>
  <Paragraphs>99</Paragraphs>
  <Slides>26</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Bahnschrift SemiBold</vt:lpstr>
      <vt:lpstr>Bahnschrift SemiBold SemiConden</vt:lpstr>
      <vt:lpstr>Calibri</vt:lpstr>
      <vt:lpstr>Calibri Light</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Fakültə İnformosiya texnologiyaları və idarəetmə İxtisas İnformasiya texnologiyaları Qrup 685 Tələbə İbrahimova Aytac Səlimova Aytən Həsənova Günel Müəllimə</dc:title>
  <dc:creator>ADMIN</dc:creator>
  <cp:lastModifiedBy>ADMIN</cp:lastModifiedBy>
  <cp:revision>56</cp:revision>
  <dcterms:created xsi:type="dcterms:W3CDTF">2019-10-12T10:26:16Z</dcterms:created>
  <dcterms:modified xsi:type="dcterms:W3CDTF">2019-10-28T21:18:12Z</dcterms:modified>
</cp:coreProperties>
</file>